
<file path=[Content_Types].xml><?xml version="1.0" encoding="utf-8"?>
<Types xmlns="http://schemas.openxmlformats.org/package/2006/content-types">
  <Default Extension="png" ContentType="image/png"/>
  <Default Extension="svg" ContentType="image/svg+xml"/>
  <Default Extension="jpeg" ContentType="image/jpeg"/>
  <Default Extension="18181818181824&amp;select=bwHn1L1sf&amp;source=selection" ContentType="image/png"/>
  <Default Extension="5970149253731&amp;select=b5XzIbe0s,fsJBx3McX,b7foSbPgk,aakbToD6Cl,j2RLHRsaj4&amp;source=selection" ContentType="image/png"/>
  <Default Extension="rels" ContentType="application/vnd.openxmlformats-package.relationships+xml"/>
  <Default Extension="xml" ContentType="application/xml"/>
  <Default Extension="3448744327103&amp;select=f8ZJCDRx0,c2RXR6Lv3m,eMX8XtY6&amp;source=selection" ContentType="image/p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6"/>
  </p:notesMasterIdLst>
  <p:handoutMasterIdLst>
    <p:handoutMasterId r:id="rId27"/>
  </p:handoutMasterIdLst>
  <p:sldIdLst>
    <p:sldId id="259" r:id="rId3"/>
    <p:sldId id="283" r:id="rId4"/>
    <p:sldId id="273" r:id="rId5"/>
    <p:sldId id="268" r:id="rId6"/>
    <p:sldId id="275" r:id="rId7"/>
    <p:sldId id="290" r:id="rId8"/>
    <p:sldId id="270" r:id="rId9"/>
    <p:sldId id="266" r:id="rId10"/>
    <p:sldId id="277" r:id="rId11"/>
    <p:sldId id="278" r:id="rId12"/>
    <p:sldId id="262" r:id="rId13"/>
    <p:sldId id="272" r:id="rId14"/>
    <p:sldId id="281" r:id="rId15"/>
    <p:sldId id="261" r:id="rId16"/>
    <p:sldId id="265" r:id="rId17"/>
    <p:sldId id="267" r:id="rId18"/>
    <p:sldId id="287" r:id="rId19"/>
    <p:sldId id="285" r:id="rId20"/>
    <p:sldId id="284" r:id="rId21"/>
    <p:sldId id="288" r:id="rId22"/>
    <p:sldId id="28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BAE"/>
    <a:srgbClr val="4BACC6"/>
    <a:srgbClr val="537ABA"/>
    <a:srgbClr val="8064A2"/>
    <a:srgbClr val="C9D5E9"/>
    <a:srgbClr val="D0CFE7"/>
    <a:srgbClr val="E1DBE9"/>
    <a:srgbClr val="DBEEF4"/>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237C9E-A119-49E6-AB21-BD23EDA96DDD}" v="3399" dt="2018-09-03T12:47:51.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81779" autoAdjust="0"/>
  </p:normalViewPr>
  <p:slideViewPr>
    <p:cSldViewPr snapToGrid="0">
      <p:cViewPr varScale="1">
        <p:scale>
          <a:sx n="93" d="100"/>
          <a:sy n="93" d="100"/>
        </p:scale>
        <p:origin x="1524" y="84"/>
      </p:cViewPr>
      <p:guideLst/>
    </p:cSldViewPr>
  </p:slideViewPr>
  <p:notesTextViewPr>
    <p:cViewPr>
      <p:scale>
        <a:sx n="1" d="1"/>
        <a:sy n="1" d="1"/>
      </p:scale>
      <p:origin x="0" y="0"/>
    </p:cViewPr>
  </p:notesTextViewPr>
  <p:notesViewPr>
    <p:cSldViewPr snapToGrid="0">
      <p:cViewPr varScale="1">
        <p:scale>
          <a:sx n="88" d="100"/>
          <a:sy n="88" d="100"/>
        </p:scale>
        <p:origin x="38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 MUN KIT#" userId="da1cbc35-1cae-4e97-9b2d-1b46bcf8f181" providerId="ADAL" clId="{FA237C9E-A119-49E6-AB21-BD23EDA96DDD}"/>
    <pc:docChg chg="undo custSel mod addSld delSld modSld sldOrd modMainMaster">
      <pc:chgData name="#HO MUN KIT#" userId="da1cbc35-1cae-4e97-9b2d-1b46bcf8f181" providerId="ADAL" clId="{FA237C9E-A119-49E6-AB21-BD23EDA96DDD}" dt="2018-09-03T12:47:51.928" v="3375" actId="2696"/>
      <pc:docMkLst>
        <pc:docMk/>
      </pc:docMkLst>
      <pc:sldChg chg="del">
        <pc:chgData name="#HO MUN KIT#" userId="da1cbc35-1cae-4e97-9b2d-1b46bcf8f181" providerId="ADAL" clId="{FA237C9E-A119-49E6-AB21-BD23EDA96DDD}" dt="2018-09-03T04:07:55.320" v="1535" actId="2696"/>
        <pc:sldMkLst>
          <pc:docMk/>
          <pc:sldMk cId="4150088713" sldId="256"/>
        </pc:sldMkLst>
      </pc:sldChg>
      <pc:sldChg chg="del">
        <pc:chgData name="#HO MUN KIT#" userId="da1cbc35-1cae-4e97-9b2d-1b46bcf8f181" providerId="ADAL" clId="{FA237C9E-A119-49E6-AB21-BD23EDA96DDD}" dt="2018-09-03T12:47:51.897" v="3373" actId="2696"/>
        <pc:sldMkLst>
          <pc:docMk/>
          <pc:sldMk cId="3110803203" sldId="257"/>
        </pc:sldMkLst>
      </pc:sldChg>
      <pc:sldChg chg="del">
        <pc:chgData name="#HO MUN KIT#" userId="da1cbc35-1cae-4e97-9b2d-1b46bcf8f181" providerId="ADAL" clId="{FA237C9E-A119-49E6-AB21-BD23EDA96DDD}" dt="2018-09-03T12:47:51.928" v="3375" actId="2696"/>
        <pc:sldMkLst>
          <pc:docMk/>
          <pc:sldMk cId="3296665306" sldId="258"/>
        </pc:sldMkLst>
      </pc:sldChg>
      <pc:sldChg chg="modSp add del ord setBg">
        <pc:chgData name="#HO MUN KIT#" userId="da1cbc35-1cae-4e97-9b2d-1b46bcf8f181" providerId="ADAL" clId="{FA237C9E-A119-49E6-AB21-BD23EDA96DDD}" dt="2018-09-03T03:15:08.439" v="74"/>
        <pc:sldMkLst>
          <pc:docMk/>
          <pc:sldMk cId="1897986182" sldId="259"/>
        </pc:sldMkLst>
        <pc:spChg chg="mod">
          <ac:chgData name="#HO MUN KIT#" userId="da1cbc35-1cae-4e97-9b2d-1b46bcf8f181" providerId="ADAL" clId="{FA237C9E-A119-49E6-AB21-BD23EDA96DDD}" dt="2018-09-03T03:15:01.839" v="73" actId="20577"/>
          <ac:spMkLst>
            <pc:docMk/>
            <pc:sldMk cId="1897986182" sldId="259"/>
            <ac:spMk id="2" creationId="{00000000-0000-0000-0000-000000000000}"/>
          </ac:spMkLst>
        </pc:spChg>
        <pc:spChg chg="mod">
          <ac:chgData name="#HO MUN KIT#" userId="da1cbc35-1cae-4e97-9b2d-1b46bcf8f181" providerId="ADAL" clId="{FA237C9E-A119-49E6-AB21-BD23EDA96DDD}" dt="2018-09-03T03:13:58.894" v="3"/>
          <ac:spMkLst>
            <pc:docMk/>
            <pc:sldMk cId="1897986182" sldId="259"/>
            <ac:spMk id="3" creationId="{00000000-0000-0000-0000-000000000000}"/>
          </ac:spMkLst>
        </pc:spChg>
      </pc:sldChg>
      <pc:sldChg chg="del">
        <pc:chgData name="#HO MUN KIT#" userId="da1cbc35-1cae-4e97-9b2d-1b46bcf8f181" providerId="ADAL" clId="{FA237C9E-A119-49E6-AB21-BD23EDA96DDD}" dt="2018-09-03T12:47:51.912" v="3374" actId="2696"/>
        <pc:sldMkLst>
          <pc:docMk/>
          <pc:sldMk cId="150421813" sldId="260"/>
        </pc:sldMkLst>
      </pc:sldChg>
      <pc:sldChg chg="addSp delSp modSp delAnim modAnim">
        <pc:chgData name="#HO MUN KIT#" userId="da1cbc35-1cae-4e97-9b2d-1b46bcf8f181" providerId="ADAL" clId="{FA237C9E-A119-49E6-AB21-BD23EDA96DDD}" dt="2018-09-03T12:46:00.184" v="3368" actId="478"/>
        <pc:sldMkLst>
          <pc:docMk/>
          <pc:sldMk cId="3793164903" sldId="261"/>
        </pc:sldMkLst>
        <pc:spChg chg="mod">
          <ac:chgData name="#HO MUN KIT#" userId="da1cbc35-1cae-4e97-9b2d-1b46bcf8f181" providerId="ADAL" clId="{FA237C9E-A119-49E6-AB21-BD23EDA96DDD}" dt="2018-09-03T12:10:03.822" v="3293" actId="114"/>
          <ac:spMkLst>
            <pc:docMk/>
            <pc:sldMk cId="3793164903" sldId="261"/>
            <ac:spMk id="2" creationId="{00000000-0000-0000-0000-000000000000}"/>
          </ac:spMkLst>
        </pc:spChg>
        <pc:spChg chg="del">
          <ac:chgData name="#HO MUN KIT#" userId="da1cbc35-1cae-4e97-9b2d-1b46bcf8f181" providerId="ADAL" clId="{FA237C9E-A119-49E6-AB21-BD23EDA96DDD}" dt="2018-09-03T12:46:00.184" v="3368" actId="478"/>
          <ac:spMkLst>
            <pc:docMk/>
            <pc:sldMk cId="3793164903" sldId="261"/>
            <ac:spMk id="4" creationId="{00000000-0000-0000-0000-000000000000}"/>
          </ac:spMkLst>
        </pc:spChg>
        <pc:spChg chg="mod">
          <ac:chgData name="#HO MUN KIT#" userId="da1cbc35-1cae-4e97-9b2d-1b46bcf8f181" providerId="ADAL" clId="{FA237C9E-A119-49E6-AB21-BD23EDA96DDD}" dt="2018-09-03T12:45:13.460" v="3365" actId="207"/>
          <ac:spMkLst>
            <pc:docMk/>
            <pc:sldMk cId="3793164903" sldId="261"/>
            <ac:spMk id="6" creationId="{8740AFD2-6BFA-41E8-A03C-F71BE7E2BF8F}"/>
          </ac:spMkLst>
        </pc:spChg>
        <pc:spChg chg="mod">
          <ac:chgData name="#HO MUN KIT#" userId="da1cbc35-1cae-4e97-9b2d-1b46bcf8f181" providerId="ADAL" clId="{FA237C9E-A119-49E6-AB21-BD23EDA96DDD}" dt="2018-09-03T05:14:18.508" v="2436" actId="1076"/>
          <ac:spMkLst>
            <pc:docMk/>
            <pc:sldMk cId="3793164903" sldId="261"/>
            <ac:spMk id="7" creationId="{926C9436-5643-4C57-87DE-D37601212711}"/>
          </ac:spMkLst>
        </pc:spChg>
        <pc:spChg chg="mod">
          <ac:chgData name="#HO MUN KIT#" userId="da1cbc35-1cae-4e97-9b2d-1b46bcf8f181" providerId="ADAL" clId="{FA237C9E-A119-49E6-AB21-BD23EDA96DDD}" dt="2018-09-03T12:45:13.460" v="3365" actId="207"/>
          <ac:spMkLst>
            <pc:docMk/>
            <pc:sldMk cId="3793164903" sldId="261"/>
            <ac:spMk id="8" creationId="{371E5BF1-D666-4F2A-81E4-0AF14714E714}"/>
          </ac:spMkLst>
        </pc:spChg>
        <pc:spChg chg="del mod">
          <ac:chgData name="#HO MUN KIT#" userId="da1cbc35-1cae-4e97-9b2d-1b46bcf8f181" providerId="ADAL" clId="{FA237C9E-A119-49E6-AB21-BD23EDA96DDD}" dt="2018-09-03T05:13:28.388" v="2429" actId="478"/>
          <ac:spMkLst>
            <pc:docMk/>
            <pc:sldMk cId="3793164903" sldId="261"/>
            <ac:spMk id="10" creationId="{8EF592CC-6D77-4639-8B46-D37310AC2C7B}"/>
          </ac:spMkLst>
        </pc:spChg>
        <pc:spChg chg="mod">
          <ac:chgData name="#HO MUN KIT#" userId="da1cbc35-1cae-4e97-9b2d-1b46bcf8f181" providerId="ADAL" clId="{FA237C9E-A119-49E6-AB21-BD23EDA96DDD}" dt="2018-09-03T12:45:13.460" v="3365" actId="207"/>
          <ac:spMkLst>
            <pc:docMk/>
            <pc:sldMk cId="3793164903" sldId="261"/>
            <ac:spMk id="11" creationId="{4652EDD1-978E-42CB-BAC3-7A57CF569184}"/>
          </ac:spMkLst>
        </pc:spChg>
        <pc:spChg chg="mod">
          <ac:chgData name="#HO MUN KIT#" userId="da1cbc35-1cae-4e97-9b2d-1b46bcf8f181" providerId="ADAL" clId="{FA237C9E-A119-49E6-AB21-BD23EDA96DDD}" dt="2018-09-03T05:14:22.883" v="2437" actId="1076"/>
          <ac:spMkLst>
            <pc:docMk/>
            <pc:sldMk cId="3793164903" sldId="261"/>
            <ac:spMk id="14" creationId="{D8004C01-1401-4F49-987B-9760B077DAC4}"/>
          </ac:spMkLst>
        </pc:spChg>
        <pc:spChg chg="mod">
          <ac:chgData name="#HO MUN KIT#" userId="da1cbc35-1cae-4e97-9b2d-1b46bcf8f181" providerId="ADAL" clId="{FA237C9E-A119-49E6-AB21-BD23EDA96DDD}" dt="2018-09-03T12:45:17.425" v="3366" actId="208"/>
          <ac:spMkLst>
            <pc:docMk/>
            <pc:sldMk cId="3793164903" sldId="261"/>
            <ac:spMk id="16" creationId="{93DE80BA-1E89-4760-A902-A6FC36C67CA4}"/>
          </ac:spMkLst>
        </pc:spChg>
        <pc:spChg chg="mod ord">
          <ac:chgData name="#HO MUN KIT#" userId="da1cbc35-1cae-4e97-9b2d-1b46bcf8f181" providerId="ADAL" clId="{FA237C9E-A119-49E6-AB21-BD23EDA96DDD}" dt="2018-09-03T05:15:26.839" v="2451" actId="1076"/>
          <ac:spMkLst>
            <pc:docMk/>
            <pc:sldMk cId="3793164903" sldId="261"/>
            <ac:spMk id="17" creationId="{00000000-0000-0000-0000-000000000000}"/>
          </ac:spMkLst>
        </pc:spChg>
        <pc:spChg chg="mod">
          <ac:chgData name="#HO MUN KIT#" userId="da1cbc35-1cae-4e97-9b2d-1b46bcf8f181" providerId="ADAL" clId="{FA237C9E-A119-49E6-AB21-BD23EDA96DDD}" dt="2018-09-03T05:17:41.578" v="2467" actId="1076"/>
          <ac:spMkLst>
            <pc:docMk/>
            <pc:sldMk cId="3793164903" sldId="261"/>
            <ac:spMk id="18" creationId="{79470D06-0326-4581-8661-81078D40440E}"/>
          </ac:spMkLst>
        </pc:spChg>
        <pc:spChg chg="mod">
          <ac:chgData name="#HO MUN KIT#" userId="da1cbc35-1cae-4e97-9b2d-1b46bcf8f181" providerId="ADAL" clId="{FA237C9E-A119-49E6-AB21-BD23EDA96DDD}" dt="2018-09-03T12:45:23.177" v="3367" actId="207"/>
          <ac:spMkLst>
            <pc:docMk/>
            <pc:sldMk cId="3793164903" sldId="261"/>
            <ac:spMk id="21" creationId="{F8444202-342B-4F36-9913-B6E94DD850EA}"/>
          </ac:spMkLst>
        </pc:spChg>
        <pc:spChg chg="add del mod ord">
          <ac:chgData name="#HO MUN KIT#" userId="da1cbc35-1cae-4e97-9b2d-1b46bcf8f181" providerId="ADAL" clId="{FA237C9E-A119-49E6-AB21-BD23EDA96DDD}" dt="2018-09-03T05:16:20.499" v="2454"/>
          <ac:spMkLst>
            <pc:docMk/>
            <pc:sldMk cId="3793164903" sldId="261"/>
            <ac:spMk id="22" creationId="{767DB1AA-B614-4F75-837B-35AEE464DFF9}"/>
          </ac:spMkLst>
        </pc:spChg>
        <pc:spChg chg="add mod">
          <ac:chgData name="#HO MUN KIT#" userId="da1cbc35-1cae-4e97-9b2d-1b46bcf8f181" providerId="ADAL" clId="{FA237C9E-A119-49E6-AB21-BD23EDA96DDD}" dt="2018-09-03T05:09:55.067" v="2391"/>
          <ac:spMkLst>
            <pc:docMk/>
            <pc:sldMk cId="3793164903" sldId="261"/>
            <ac:spMk id="24" creationId="{D6CEB7E9-B1E8-488D-8543-57835E5EFF99}"/>
          </ac:spMkLst>
        </pc:spChg>
        <pc:spChg chg="add del mod">
          <ac:chgData name="#HO MUN KIT#" userId="da1cbc35-1cae-4e97-9b2d-1b46bcf8f181" providerId="ADAL" clId="{FA237C9E-A119-49E6-AB21-BD23EDA96DDD}" dt="2018-09-03T05:13:25.143" v="2426" actId="478"/>
          <ac:spMkLst>
            <pc:docMk/>
            <pc:sldMk cId="3793164903" sldId="261"/>
            <ac:spMk id="25" creationId="{C4410470-92BA-41FD-96DC-7CA75F4E382A}"/>
          </ac:spMkLst>
        </pc:spChg>
        <pc:spChg chg="add mod">
          <ac:chgData name="#HO MUN KIT#" userId="da1cbc35-1cae-4e97-9b2d-1b46bcf8f181" providerId="ADAL" clId="{FA237C9E-A119-49E6-AB21-BD23EDA96DDD}" dt="2018-09-03T05:14:00.819" v="2433" actId="1076"/>
          <ac:spMkLst>
            <pc:docMk/>
            <pc:sldMk cId="3793164903" sldId="261"/>
            <ac:spMk id="26" creationId="{085D6A93-EC40-466F-A378-620A0DCAE8AF}"/>
          </ac:spMkLst>
        </pc:spChg>
        <pc:spChg chg="add mod">
          <ac:chgData name="#HO MUN KIT#" userId="da1cbc35-1cae-4e97-9b2d-1b46bcf8f181" providerId="ADAL" clId="{FA237C9E-A119-49E6-AB21-BD23EDA96DDD}" dt="2018-09-03T12:06:50.058" v="3287" actId="1076"/>
          <ac:spMkLst>
            <pc:docMk/>
            <pc:sldMk cId="3793164903" sldId="261"/>
            <ac:spMk id="28" creationId="{18889F15-8CDA-4C90-9B62-DCB58005F50B}"/>
          </ac:spMkLst>
        </pc:spChg>
        <pc:spChg chg="add mod">
          <ac:chgData name="#HO MUN KIT#" userId="da1cbc35-1cae-4e97-9b2d-1b46bcf8f181" providerId="ADAL" clId="{FA237C9E-A119-49E6-AB21-BD23EDA96DDD}" dt="2018-09-03T12:06:50.058" v="3287" actId="1076"/>
          <ac:spMkLst>
            <pc:docMk/>
            <pc:sldMk cId="3793164903" sldId="261"/>
            <ac:spMk id="33" creationId="{1FB1EE7A-4B07-4A2D-B243-D3B56A235DD0}"/>
          </ac:spMkLst>
        </pc:spChg>
        <pc:spChg chg="add mod">
          <ac:chgData name="#HO MUN KIT#" userId="da1cbc35-1cae-4e97-9b2d-1b46bcf8f181" providerId="ADAL" clId="{FA237C9E-A119-49E6-AB21-BD23EDA96DDD}" dt="2018-09-03T05:26:09.455" v="2546" actId="164"/>
          <ac:spMkLst>
            <pc:docMk/>
            <pc:sldMk cId="3793164903" sldId="261"/>
            <ac:spMk id="37" creationId="{E89B9CE3-5090-41C3-93F1-87599DA8D60D}"/>
          </ac:spMkLst>
        </pc:spChg>
        <pc:spChg chg="add del">
          <ac:chgData name="#HO MUN KIT#" userId="da1cbc35-1cae-4e97-9b2d-1b46bcf8f181" providerId="ADAL" clId="{FA237C9E-A119-49E6-AB21-BD23EDA96DDD}" dt="2018-09-03T05:23:26.728" v="2521" actId="478"/>
          <ac:spMkLst>
            <pc:docMk/>
            <pc:sldMk cId="3793164903" sldId="261"/>
            <ac:spMk id="38" creationId="{2B366454-C4A7-4033-BD59-6A54B0E931D7}"/>
          </ac:spMkLst>
        </pc:spChg>
        <pc:spChg chg="add mod ord">
          <ac:chgData name="#HO MUN KIT#" userId="da1cbc35-1cae-4e97-9b2d-1b46bcf8f181" providerId="ADAL" clId="{FA237C9E-A119-49E6-AB21-BD23EDA96DDD}" dt="2018-09-03T05:26:09.455" v="2546" actId="164"/>
          <ac:spMkLst>
            <pc:docMk/>
            <pc:sldMk cId="3793164903" sldId="261"/>
            <ac:spMk id="39" creationId="{573B97C7-294F-46BB-BBB9-5A6A44B5A596}"/>
          </ac:spMkLst>
        </pc:spChg>
        <pc:spChg chg="add mod">
          <ac:chgData name="#HO MUN KIT#" userId="da1cbc35-1cae-4e97-9b2d-1b46bcf8f181" providerId="ADAL" clId="{FA237C9E-A119-49E6-AB21-BD23EDA96DDD}" dt="2018-09-03T12:06:57.246" v="3289" actId="1076"/>
          <ac:spMkLst>
            <pc:docMk/>
            <pc:sldMk cId="3793164903" sldId="261"/>
            <ac:spMk id="2048" creationId="{703FE417-81D1-48D3-8433-84ACB2A37585}"/>
          </ac:spMkLst>
        </pc:spChg>
        <pc:spChg chg="add mod">
          <ac:chgData name="#HO MUN KIT#" userId="da1cbc35-1cae-4e97-9b2d-1b46bcf8f181" providerId="ADAL" clId="{FA237C9E-A119-49E6-AB21-BD23EDA96DDD}" dt="2018-09-03T05:26:09.455" v="2546" actId="164"/>
          <ac:spMkLst>
            <pc:docMk/>
            <pc:sldMk cId="3793164903" sldId="261"/>
            <ac:spMk id="2049" creationId="{26C0A9AE-317B-40FF-9492-E244F652A064}"/>
          </ac:spMkLst>
        </pc:spChg>
        <pc:grpChg chg="add del mod ord">
          <ac:chgData name="#HO MUN KIT#" userId="da1cbc35-1cae-4e97-9b2d-1b46bcf8f181" providerId="ADAL" clId="{FA237C9E-A119-49E6-AB21-BD23EDA96DDD}" dt="2018-09-03T05:14:04.343" v="2435" actId="1076"/>
          <ac:grpSpMkLst>
            <pc:docMk/>
            <pc:sldMk cId="3793164903" sldId="261"/>
            <ac:grpSpMk id="3" creationId="{FEC7E59D-C73F-49DD-A3E3-405B9BD146F2}"/>
          </ac:grpSpMkLst>
        </pc:grpChg>
        <pc:grpChg chg="add mod">
          <ac:chgData name="#HO MUN KIT#" userId="da1cbc35-1cae-4e97-9b2d-1b46bcf8f181" providerId="ADAL" clId="{FA237C9E-A119-49E6-AB21-BD23EDA96DDD}" dt="2018-09-03T05:26:09.455" v="2546" actId="164"/>
          <ac:grpSpMkLst>
            <pc:docMk/>
            <pc:sldMk cId="3793164903" sldId="261"/>
            <ac:grpSpMk id="2051" creationId="{CF35896D-A6C3-46CA-8391-D4E87DC6DC8A}"/>
          </ac:grpSpMkLst>
        </pc:grpChg>
        <pc:graphicFrameChg chg="del">
          <ac:chgData name="#HO MUN KIT#" userId="da1cbc35-1cae-4e97-9b2d-1b46bcf8f181" providerId="ADAL" clId="{FA237C9E-A119-49E6-AB21-BD23EDA96DDD}" dt="2018-09-03T05:06:04.779" v="2355" actId="18245"/>
          <ac:graphicFrameMkLst>
            <pc:docMk/>
            <pc:sldMk cId="3793164903" sldId="261"/>
            <ac:graphicFrameMk id="5" creationId="{00000000-0000-0000-0000-000000000000}"/>
          </ac:graphicFrameMkLst>
        </pc:graphicFrameChg>
        <pc:picChg chg="mod">
          <ac:chgData name="#HO MUN KIT#" userId="da1cbc35-1cae-4e97-9b2d-1b46bcf8f181" providerId="ADAL" clId="{FA237C9E-A119-49E6-AB21-BD23EDA96DDD}" dt="2018-09-03T05:15:32.196" v="2453" actId="1076"/>
          <ac:picMkLst>
            <pc:docMk/>
            <pc:sldMk cId="3793164903" sldId="261"/>
            <ac:picMk id="9" creationId="{00000000-0000-0000-0000-000000000000}"/>
          </ac:picMkLst>
        </pc:picChg>
        <pc:picChg chg="mod">
          <ac:chgData name="#HO MUN KIT#" userId="da1cbc35-1cae-4e97-9b2d-1b46bcf8f181" providerId="ADAL" clId="{FA237C9E-A119-49E6-AB21-BD23EDA96DDD}" dt="2018-09-03T12:06:53.082" v="3288" actId="1076"/>
          <ac:picMkLst>
            <pc:docMk/>
            <pc:sldMk cId="3793164903" sldId="261"/>
            <ac:picMk id="12" creationId="{00000000-0000-0000-0000-000000000000}"/>
          </ac:picMkLst>
        </pc:picChg>
        <pc:picChg chg="del mod">
          <ac:chgData name="#HO MUN KIT#" userId="da1cbc35-1cae-4e97-9b2d-1b46bcf8f181" providerId="ADAL" clId="{FA237C9E-A119-49E6-AB21-BD23EDA96DDD}" dt="2018-09-03T05:14:54.228" v="2441" actId="478"/>
          <ac:picMkLst>
            <pc:docMk/>
            <pc:sldMk cId="3793164903" sldId="261"/>
            <ac:picMk id="13" creationId="{00000000-0000-0000-0000-000000000000}"/>
          </ac:picMkLst>
        </pc:picChg>
        <pc:picChg chg="del mod">
          <ac:chgData name="#HO MUN KIT#" userId="da1cbc35-1cae-4e97-9b2d-1b46bcf8f181" providerId="ADAL" clId="{FA237C9E-A119-49E6-AB21-BD23EDA96DDD}" dt="2018-09-03T05:14:53.704" v="2440" actId="478"/>
          <ac:picMkLst>
            <pc:docMk/>
            <pc:sldMk cId="3793164903" sldId="261"/>
            <ac:picMk id="15" creationId="{00000000-0000-0000-0000-000000000000}"/>
          </ac:picMkLst>
        </pc:picChg>
        <pc:picChg chg="del mod">
          <ac:chgData name="#HO MUN KIT#" userId="da1cbc35-1cae-4e97-9b2d-1b46bcf8f181" providerId="ADAL" clId="{FA237C9E-A119-49E6-AB21-BD23EDA96DDD}" dt="2018-09-03T05:16:20.499" v="2454"/>
          <ac:picMkLst>
            <pc:docMk/>
            <pc:sldMk cId="3793164903" sldId="261"/>
            <ac:picMk id="19" creationId="{00000000-0000-0000-0000-000000000000}"/>
          </ac:picMkLst>
        </pc:picChg>
        <pc:picChg chg="del mod">
          <ac:chgData name="#HO MUN KIT#" userId="da1cbc35-1cae-4e97-9b2d-1b46bcf8f181" providerId="ADAL" clId="{FA237C9E-A119-49E6-AB21-BD23EDA96DDD}" dt="2018-09-03T05:16:20.499" v="2454"/>
          <ac:picMkLst>
            <pc:docMk/>
            <pc:sldMk cId="3793164903" sldId="261"/>
            <ac:picMk id="20" creationId="{00000000-0000-0000-0000-000000000000}"/>
          </ac:picMkLst>
        </pc:picChg>
        <pc:picChg chg="add mod modCrop">
          <ac:chgData name="#HO MUN KIT#" userId="da1cbc35-1cae-4e97-9b2d-1b46bcf8f181" providerId="ADAL" clId="{FA237C9E-A119-49E6-AB21-BD23EDA96DDD}" dt="2018-09-03T05:10:59.807" v="2399" actId="1076"/>
          <ac:picMkLst>
            <pc:docMk/>
            <pc:sldMk cId="3793164903" sldId="261"/>
            <ac:picMk id="23" creationId="{CEAD8ECE-9A53-4725-A945-C3A70816601E}"/>
          </ac:picMkLst>
        </pc:picChg>
        <pc:picChg chg="add mod">
          <ac:chgData name="#HO MUN KIT#" userId="da1cbc35-1cae-4e97-9b2d-1b46bcf8f181" providerId="ADAL" clId="{FA237C9E-A119-49E6-AB21-BD23EDA96DDD}" dt="2018-09-03T12:06:50.058" v="3287" actId="1076"/>
          <ac:picMkLst>
            <pc:docMk/>
            <pc:sldMk cId="3793164903" sldId="261"/>
            <ac:picMk id="27" creationId="{96FE7420-223D-46F1-8253-F25B7A06B17A}"/>
          </ac:picMkLst>
        </pc:picChg>
        <pc:picChg chg="add mod">
          <ac:chgData name="#HO MUN KIT#" userId="da1cbc35-1cae-4e97-9b2d-1b46bcf8f181" providerId="ADAL" clId="{FA237C9E-A119-49E6-AB21-BD23EDA96DDD}" dt="2018-09-03T12:06:50.058" v="3287" actId="1076"/>
          <ac:picMkLst>
            <pc:docMk/>
            <pc:sldMk cId="3793164903" sldId="261"/>
            <ac:picMk id="29" creationId="{EBCADE5E-54B7-4432-80FE-B3990B11D460}"/>
          </ac:picMkLst>
        </pc:picChg>
        <pc:picChg chg="add mod">
          <ac:chgData name="#HO MUN KIT#" userId="da1cbc35-1cae-4e97-9b2d-1b46bcf8f181" providerId="ADAL" clId="{FA237C9E-A119-49E6-AB21-BD23EDA96DDD}" dt="2018-09-03T12:06:50.058" v="3287" actId="1076"/>
          <ac:picMkLst>
            <pc:docMk/>
            <pc:sldMk cId="3793164903" sldId="261"/>
            <ac:picMk id="30" creationId="{A4E1FA46-C43B-4B2B-BD8F-B3F6DA99229B}"/>
          </ac:picMkLst>
        </pc:picChg>
        <pc:picChg chg="add del mod">
          <ac:chgData name="#HO MUN KIT#" userId="da1cbc35-1cae-4e97-9b2d-1b46bcf8f181" providerId="ADAL" clId="{FA237C9E-A119-49E6-AB21-BD23EDA96DDD}" dt="2018-09-03T05:19:56.746" v="2488" actId="478"/>
          <ac:picMkLst>
            <pc:docMk/>
            <pc:sldMk cId="3793164903" sldId="261"/>
            <ac:picMk id="31" creationId="{EEBC4E32-B5A9-4E5F-A2DC-4A8B2105E393}"/>
          </ac:picMkLst>
        </pc:picChg>
        <pc:picChg chg="add del mod">
          <ac:chgData name="#HO MUN KIT#" userId="da1cbc35-1cae-4e97-9b2d-1b46bcf8f181" providerId="ADAL" clId="{FA237C9E-A119-49E6-AB21-BD23EDA96DDD}" dt="2018-09-03T05:19:57.683" v="2489" actId="478"/>
          <ac:picMkLst>
            <pc:docMk/>
            <pc:sldMk cId="3793164903" sldId="261"/>
            <ac:picMk id="32" creationId="{53628711-84EA-4057-B9E0-5E3207993CE2}"/>
          </ac:picMkLst>
        </pc:picChg>
        <pc:picChg chg="add mod">
          <ac:chgData name="#HO MUN KIT#" userId="da1cbc35-1cae-4e97-9b2d-1b46bcf8f181" providerId="ADAL" clId="{FA237C9E-A119-49E6-AB21-BD23EDA96DDD}" dt="2018-09-03T05:15:14.589" v="2447" actId="1076"/>
          <ac:picMkLst>
            <pc:docMk/>
            <pc:sldMk cId="3793164903" sldId="261"/>
            <ac:picMk id="2050" creationId="{91E624C4-D844-4026-8EFE-4EEEC0EBEF74}"/>
          </ac:picMkLst>
        </pc:picChg>
      </pc:sldChg>
      <pc:sldChg chg="addSp delSp modSp modAnim">
        <pc:chgData name="#HO MUN KIT#" userId="da1cbc35-1cae-4e97-9b2d-1b46bcf8f181" providerId="ADAL" clId="{FA237C9E-A119-49E6-AB21-BD23EDA96DDD}" dt="2018-09-03T05:39:22.644" v="2661" actId="1037"/>
        <pc:sldMkLst>
          <pc:docMk/>
          <pc:sldMk cId="2348055444" sldId="262"/>
        </pc:sldMkLst>
        <pc:spChg chg="add mod">
          <ac:chgData name="#HO MUN KIT#" userId="da1cbc35-1cae-4e97-9b2d-1b46bcf8f181" providerId="ADAL" clId="{FA237C9E-A119-49E6-AB21-BD23EDA96DDD}" dt="2018-09-03T04:28:19.218" v="2163" actId="1036"/>
          <ac:spMkLst>
            <pc:docMk/>
            <pc:sldMk cId="2348055444" sldId="262"/>
            <ac:spMk id="3" creationId="{352D041C-9C24-400E-9C69-5B7B1194A40D}"/>
          </ac:spMkLst>
        </pc:spChg>
        <pc:spChg chg="add mod">
          <ac:chgData name="#HO MUN KIT#" userId="da1cbc35-1cae-4e97-9b2d-1b46bcf8f181" providerId="ADAL" clId="{FA237C9E-A119-49E6-AB21-BD23EDA96DDD}" dt="2018-09-03T04:58:55.058" v="2342" actId="207"/>
          <ac:spMkLst>
            <pc:docMk/>
            <pc:sldMk cId="2348055444" sldId="262"/>
            <ac:spMk id="6" creationId="{F95774D2-38BC-4D6E-A1A5-FC866F4272FA}"/>
          </ac:spMkLst>
        </pc:spChg>
        <pc:spChg chg="del">
          <ac:chgData name="#HO MUN KIT#" userId="da1cbc35-1cae-4e97-9b2d-1b46bcf8f181" providerId="ADAL" clId="{FA237C9E-A119-49E6-AB21-BD23EDA96DDD}" dt="2018-09-03T04:26:45.342" v="2137"/>
          <ac:spMkLst>
            <pc:docMk/>
            <pc:sldMk cId="2348055444" sldId="262"/>
            <ac:spMk id="8" creationId="{00000000-0000-0000-0000-000000000000}"/>
          </ac:spMkLst>
        </pc:spChg>
        <pc:spChg chg="add mod">
          <ac:chgData name="#HO MUN KIT#" userId="da1cbc35-1cae-4e97-9b2d-1b46bcf8f181" providerId="ADAL" clId="{FA237C9E-A119-49E6-AB21-BD23EDA96DDD}" dt="2018-09-03T04:58:59.608" v="2343" actId="207"/>
          <ac:spMkLst>
            <pc:docMk/>
            <pc:sldMk cId="2348055444" sldId="262"/>
            <ac:spMk id="14" creationId="{4211DD05-E78E-4AF3-9B2D-46A7DDAA459C}"/>
          </ac:spMkLst>
        </pc:spChg>
        <pc:spChg chg="add mod">
          <ac:chgData name="#HO MUN KIT#" userId="da1cbc35-1cae-4e97-9b2d-1b46bcf8f181" providerId="ADAL" clId="{FA237C9E-A119-49E6-AB21-BD23EDA96DDD}" dt="2018-09-03T04:59:11.701" v="2344" actId="14100"/>
          <ac:spMkLst>
            <pc:docMk/>
            <pc:sldMk cId="2348055444" sldId="262"/>
            <ac:spMk id="15" creationId="{9AD13324-A1DF-4BEF-9FA0-8433B1A5DC54}"/>
          </ac:spMkLst>
        </pc:spChg>
        <pc:spChg chg="add mod ord">
          <ac:chgData name="#HO MUN KIT#" userId="da1cbc35-1cae-4e97-9b2d-1b46bcf8f181" providerId="ADAL" clId="{FA237C9E-A119-49E6-AB21-BD23EDA96DDD}" dt="2018-09-03T05:39:17.449" v="2658" actId="14100"/>
          <ac:spMkLst>
            <pc:docMk/>
            <pc:sldMk cId="2348055444" sldId="262"/>
            <ac:spMk id="17" creationId="{7A072E89-E7D8-44AF-B9CB-BB82B093BAE3}"/>
          </ac:spMkLst>
        </pc:spChg>
        <pc:spChg chg="add mod ord">
          <ac:chgData name="#HO MUN KIT#" userId="da1cbc35-1cae-4e97-9b2d-1b46bcf8f181" providerId="ADAL" clId="{FA237C9E-A119-49E6-AB21-BD23EDA96DDD}" dt="2018-09-03T05:39:22.644" v="2661" actId="1037"/>
          <ac:spMkLst>
            <pc:docMk/>
            <pc:sldMk cId="2348055444" sldId="262"/>
            <ac:spMk id="18" creationId="{EEFFA051-2555-4352-BF74-227BA5E17AA0}"/>
          </ac:spMkLst>
        </pc:spChg>
        <pc:spChg chg="add mod ord">
          <ac:chgData name="#HO MUN KIT#" userId="da1cbc35-1cae-4e97-9b2d-1b46bcf8f181" providerId="ADAL" clId="{FA237C9E-A119-49E6-AB21-BD23EDA96DDD}" dt="2018-09-03T05:38:54.776" v="2654" actId="207"/>
          <ac:spMkLst>
            <pc:docMk/>
            <pc:sldMk cId="2348055444" sldId="262"/>
            <ac:spMk id="19" creationId="{06A3E857-98B1-413C-80D5-D8ED497A7F8D}"/>
          </ac:spMkLst>
        </pc:spChg>
        <pc:graphicFrameChg chg="mod">
          <ac:chgData name="#HO MUN KIT#" userId="da1cbc35-1cae-4e97-9b2d-1b46bcf8f181" providerId="ADAL" clId="{FA237C9E-A119-49E6-AB21-BD23EDA96DDD}" dt="2018-09-03T04:56:06.484" v="2317" actId="1035"/>
          <ac:graphicFrameMkLst>
            <pc:docMk/>
            <pc:sldMk cId="2348055444" sldId="262"/>
            <ac:graphicFrameMk id="7" creationId="{00000000-0000-0000-0000-000000000000}"/>
          </ac:graphicFrameMkLst>
        </pc:graphicFrameChg>
        <pc:picChg chg="mod">
          <ac:chgData name="#HO MUN KIT#" userId="da1cbc35-1cae-4e97-9b2d-1b46bcf8f181" providerId="ADAL" clId="{FA237C9E-A119-49E6-AB21-BD23EDA96DDD}" dt="2018-09-03T04:59:17.551" v="2345" actId="1076"/>
          <ac:picMkLst>
            <pc:docMk/>
            <pc:sldMk cId="2348055444" sldId="262"/>
            <ac:picMk id="9" creationId="{00000000-0000-0000-0000-000000000000}"/>
          </ac:picMkLst>
        </pc:picChg>
        <pc:picChg chg="mod">
          <ac:chgData name="#HO MUN KIT#" userId="da1cbc35-1cae-4e97-9b2d-1b46bcf8f181" providerId="ADAL" clId="{FA237C9E-A119-49E6-AB21-BD23EDA96DDD}" dt="2018-09-03T04:59:17.551" v="2345" actId="1076"/>
          <ac:picMkLst>
            <pc:docMk/>
            <pc:sldMk cId="2348055444" sldId="262"/>
            <ac:picMk id="10" creationId="{00000000-0000-0000-0000-000000000000}"/>
          </ac:picMkLst>
        </pc:picChg>
        <pc:picChg chg="mod">
          <ac:chgData name="#HO MUN KIT#" userId="da1cbc35-1cae-4e97-9b2d-1b46bcf8f181" providerId="ADAL" clId="{FA237C9E-A119-49E6-AB21-BD23EDA96DDD}" dt="2018-09-03T05:39:12.502" v="2657" actId="1076"/>
          <ac:picMkLst>
            <pc:docMk/>
            <pc:sldMk cId="2348055444" sldId="262"/>
            <ac:picMk id="11" creationId="{00000000-0000-0000-0000-000000000000}"/>
          </ac:picMkLst>
        </pc:picChg>
        <pc:picChg chg="mod">
          <ac:chgData name="#HO MUN KIT#" userId="da1cbc35-1cae-4e97-9b2d-1b46bcf8f181" providerId="ADAL" clId="{FA237C9E-A119-49E6-AB21-BD23EDA96DDD}" dt="2018-09-03T05:39:07.820" v="2655" actId="1076"/>
          <ac:picMkLst>
            <pc:docMk/>
            <pc:sldMk cId="2348055444" sldId="262"/>
            <ac:picMk id="12" creationId="{00000000-0000-0000-0000-000000000000}"/>
          </ac:picMkLst>
        </pc:picChg>
        <pc:picChg chg="mod">
          <ac:chgData name="#HO MUN KIT#" userId="da1cbc35-1cae-4e97-9b2d-1b46bcf8f181" providerId="ADAL" clId="{FA237C9E-A119-49E6-AB21-BD23EDA96DDD}" dt="2018-09-03T04:56:01.660" v="2313" actId="1076"/>
          <ac:picMkLst>
            <pc:docMk/>
            <pc:sldMk cId="2348055444" sldId="262"/>
            <ac:picMk id="13" creationId="{00000000-0000-0000-0000-000000000000}"/>
          </ac:picMkLst>
        </pc:picChg>
        <pc:picChg chg="add mod">
          <ac:chgData name="#HO MUN KIT#" userId="da1cbc35-1cae-4e97-9b2d-1b46bcf8f181" providerId="ADAL" clId="{FA237C9E-A119-49E6-AB21-BD23EDA96DDD}" dt="2018-09-03T05:18:43.660" v="2473" actId="1076"/>
          <ac:picMkLst>
            <pc:docMk/>
            <pc:sldMk cId="2348055444" sldId="262"/>
            <ac:picMk id="16" creationId="{E66BE4FB-9E71-4CA8-9F7A-6C81EF69A739}"/>
          </ac:picMkLst>
        </pc:picChg>
        <pc:cxnChg chg="add del mod">
          <ac:chgData name="#HO MUN KIT#" userId="da1cbc35-1cae-4e97-9b2d-1b46bcf8f181" providerId="ADAL" clId="{FA237C9E-A119-49E6-AB21-BD23EDA96DDD}" dt="2018-09-03T04:27:35.601" v="2146" actId="478"/>
          <ac:cxnSpMkLst>
            <pc:docMk/>
            <pc:sldMk cId="2348055444" sldId="262"/>
            <ac:cxnSpMk id="5" creationId="{AA68EB5D-0F54-4054-8B01-B27375BB2738}"/>
          </ac:cxnSpMkLst>
        </pc:cxnChg>
      </pc:sldChg>
      <pc:sldChg chg="addSp delSp modSp modAnim">
        <pc:chgData name="#HO MUN KIT#" userId="da1cbc35-1cae-4e97-9b2d-1b46bcf8f181" providerId="ADAL" clId="{FA237C9E-A119-49E6-AB21-BD23EDA96DDD}" dt="2018-09-03T04:41:14.836" v="2245"/>
        <pc:sldMkLst>
          <pc:docMk/>
          <pc:sldMk cId="2559149926" sldId="263"/>
        </pc:sldMkLst>
        <pc:spChg chg="mod">
          <ac:chgData name="#HO MUN KIT#" userId="da1cbc35-1cae-4e97-9b2d-1b46bcf8f181" providerId="ADAL" clId="{FA237C9E-A119-49E6-AB21-BD23EDA96DDD}" dt="2018-09-03T03:47:58.505" v="1314" actId="14100"/>
          <ac:spMkLst>
            <pc:docMk/>
            <pc:sldMk cId="2559149926" sldId="263"/>
            <ac:spMk id="3" creationId="{00000000-0000-0000-0000-000000000000}"/>
          </ac:spMkLst>
        </pc:spChg>
        <pc:spChg chg="add del mod">
          <ac:chgData name="#HO MUN KIT#" userId="da1cbc35-1cae-4e97-9b2d-1b46bcf8f181" providerId="ADAL" clId="{FA237C9E-A119-49E6-AB21-BD23EDA96DDD}" dt="2018-09-03T03:38:39.791" v="1281" actId="478"/>
          <ac:spMkLst>
            <pc:docMk/>
            <pc:sldMk cId="2559149926" sldId="263"/>
            <ac:spMk id="6" creationId="{66719BCF-E767-46B0-BFEF-DC1E57A65B70}"/>
          </ac:spMkLst>
        </pc:spChg>
        <pc:spChg chg="add del">
          <ac:chgData name="#HO MUN KIT#" userId="da1cbc35-1cae-4e97-9b2d-1b46bcf8f181" providerId="ADAL" clId="{FA237C9E-A119-49E6-AB21-BD23EDA96DDD}" dt="2018-09-03T03:45:52.361" v="1283" actId="478"/>
          <ac:spMkLst>
            <pc:docMk/>
            <pc:sldMk cId="2559149926" sldId="263"/>
            <ac:spMk id="8" creationId="{86564C8D-521A-4A50-A678-DF200D98C52B}"/>
          </ac:spMkLst>
        </pc:spChg>
        <pc:spChg chg="add mod ord">
          <ac:chgData name="#HO MUN KIT#" userId="da1cbc35-1cae-4e97-9b2d-1b46bcf8f181" providerId="ADAL" clId="{FA237C9E-A119-49E6-AB21-BD23EDA96DDD}" dt="2018-09-03T03:49:12.085" v="1331" actId="1076"/>
          <ac:spMkLst>
            <pc:docMk/>
            <pc:sldMk cId="2559149926" sldId="263"/>
            <ac:spMk id="11" creationId="{63BB44B1-3B6B-48DE-8BC9-236D4BFCF937}"/>
          </ac:spMkLst>
        </pc:spChg>
        <pc:spChg chg="add del mod ord">
          <ac:chgData name="#HO MUN KIT#" userId="da1cbc35-1cae-4e97-9b2d-1b46bcf8f181" providerId="ADAL" clId="{FA237C9E-A119-49E6-AB21-BD23EDA96DDD}" dt="2018-09-03T03:49:32.885" v="1338" actId="1076"/>
          <ac:spMkLst>
            <pc:docMk/>
            <pc:sldMk cId="2559149926" sldId="263"/>
            <ac:spMk id="14" creationId="{9C4B65E0-49AC-4E2A-9B4E-2F367B7D1E3F}"/>
          </ac:spMkLst>
        </pc:spChg>
        <pc:spChg chg="add mod ord">
          <ac:chgData name="#HO MUN KIT#" userId="da1cbc35-1cae-4e97-9b2d-1b46bcf8f181" providerId="ADAL" clId="{FA237C9E-A119-49E6-AB21-BD23EDA96DDD}" dt="2018-09-03T03:50:37.289" v="1347" actId="1076"/>
          <ac:spMkLst>
            <pc:docMk/>
            <pc:sldMk cId="2559149926" sldId="263"/>
            <ac:spMk id="15" creationId="{DB00594D-B0F0-47A3-9C49-1AB06243B37B}"/>
          </ac:spMkLst>
        </pc:spChg>
        <pc:spChg chg="add mod">
          <ac:chgData name="#HO MUN KIT#" userId="da1cbc35-1cae-4e97-9b2d-1b46bcf8f181" providerId="ADAL" clId="{FA237C9E-A119-49E6-AB21-BD23EDA96DDD}" dt="2018-09-03T03:51:30.737" v="1359" actId="1076"/>
          <ac:spMkLst>
            <pc:docMk/>
            <pc:sldMk cId="2559149926" sldId="263"/>
            <ac:spMk id="19" creationId="{F5183E6A-422D-4CAE-9A19-2ABC491A830A}"/>
          </ac:spMkLst>
        </pc:spChg>
        <pc:spChg chg="add mod">
          <ac:chgData name="#HO MUN KIT#" userId="da1cbc35-1cae-4e97-9b2d-1b46bcf8f181" providerId="ADAL" clId="{FA237C9E-A119-49E6-AB21-BD23EDA96DDD}" dt="2018-09-03T03:52:08.696" v="1370" actId="207"/>
          <ac:spMkLst>
            <pc:docMk/>
            <pc:sldMk cId="2559149926" sldId="263"/>
            <ac:spMk id="20" creationId="{929EE5E3-18F3-4180-9F08-5C6189CCD02B}"/>
          </ac:spMkLst>
        </pc:spChg>
        <pc:picChg chg="add mod modCrop">
          <ac:chgData name="#HO MUN KIT#" userId="da1cbc35-1cae-4e97-9b2d-1b46bcf8f181" providerId="ADAL" clId="{FA237C9E-A119-49E6-AB21-BD23EDA96DDD}" dt="2018-09-03T03:38:01.611" v="1276" actId="1076"/>
          <ac:picMkLst>
            <pc:docMk/>
            <pc:sldMk cId="2559149926" sldId="263"/>
            <ac:picMk id="5" creationId="{2814F865-E656-43B8-9D6B-A698AD85A8F7}"/>
          </ac:picMkLst>
        </pc:picChg>
        <pc:picChg chg="add del">
          <ac:chgData name="#HO MUN KIT#" userId="da1cbc35-1cae-4e97-9b2d-1b46bcf8f181" providerId="ADAL" clId="{FA237C9E-A119-49E6-AB21-BD23EDA96DDD}" dt="2018-09-03T03:34:32.853" v="1244"/>
          <ac:picMkLst>
            <pc:docMk/>
            <pc:sldMk cId="2559149926" sldId="263"/>
            <ac:picMk id="7" creationId="{00000000-0000-0000-0000-000000000000}"/>
          </ac:picMkLst>
        </pc:picChg>
        <pc:picChg chg="add del mod">
          <ac:chgData name="#HO MUN KIT#" userId="da1cbc35-1cae-4e97-9b2d-1b46bcf8f181" providerId="ADAL" clId="{FA237C9E-A119-49E6-AB21-BD23EDA96DDD}" dt="2018-09-03T03:47:39.857" v="1307" actId="478"/>
          <ac:picMkLst>
            <pc:docMk/>
            <pc:sldMk cId="2559149926" sldId="263"/>
            <ac:picMk id="10" creationId="{1133BA52-6DB4-4CB2-A478-FF932F1506E5}"/>
          </ac:picMkLst>
        </pc:picChg>
        <pc:picChg chg="add mod">
          <ac:chgData name="#HO MUN KIT#" userId="da1cbc35-1cae-4e97-9b2d-1b46bcf8f181" providerId="ADAL" clId="{FA237C9E-A119-49E6-AB21-BD23EDA96DDD}" dt="2018-09-03T03:49:12.085" v="1331" actId="1076"/>
          <ac:picMkLst>
            <pc:docMk/>
            <pc:sldMk cId="2559149926" sldId="263"/>
            <ac:picMk id="13" creationId="{57A0AC0E-EC8B-48DE-B57B-10FCE2257106}"/>
          </ac:picMkLst>
        </pc:picChg>
        <pc:picChg chg="add mod">
          <ac:chgData name="#HO MUN KIT#" userId="da1cbc35-1cae-4e97-9b2d-1b46bcf8f181" providerId="ADAL" clId="{FA237C9E-A119-49E6-AB21-BD23EDA96DDD}" dt="2018-09-03T03:49:18.893" v="1332" actId="1076"/>
          <ac:picMkLst>
            <pc:docMk/>
            <pc:sldMk cId="2559149926" sldId="263"/>
            <ac:picMk id="16" creationId="{75E316AD-9FD9-4835-95D8-651FE113C6A2}"/>
          </ac:picMkLst>
        </pc:picChg>
        <pc:picChg chg="add mod">
          <ac:chgData name="#HO MUN KIT#" userId="da1cbc35-1cae-4e97-9b2d-1b46bcf8f181" providerId="ADAL" clId="{FA237C9E-A119-49E6-AB21-BD23EDA96DDD}" dt="2018-09-03T03:50:16.836" v="1343" actId="1076"/>
          <ac:picMkLst>
            <pc:docMk/>
            <pc:sldMk cId="2559149926" sldId="263"/>
            <ac:picMk id="18" creationId="{25494A3F-2119-4DD0-B930-ED1E66C9446B}"/>
          </ac:picMkLst>
        </pc:picChg>
        <pc:picChg chg="add mod">
          <ac:chgData name="#HO MUN KIT#" userId="da1cbc35-1cae-4e97-9b2d-1b46bcf8f181" providerId="ADAL" clId="{FA237C9E-A119-49E6-AB21-BD23EDA96DDD}" dt="2018-09-03T04:41:11.667" v="2244" actId="1076"/>
          <ac:picMkLst>
            <pc:docMk/>
            <pc:sldMk cId="2559149926" sldId="263"/>
            <ac:picMk id="22" creationId="{948F064A-4E14-4537-9437-6BC19AE15A16}"/>
          </ac:picMkLst>
        </pc:picChg>
      </pc:sldChg>
      <pc:sldChg chg="del">
        <pc:chgData name="#HO MUN KIT#" userId="da1cbc35-1cae-4e97-9b2d-1b46bcf8f181" providerId="ADAL" clId="{FA237C9E-A119-49E6-AB21-BD23EDA96DDD}" dt="2018-09-03T12:47:51.865" v="3371" actId="2696"/>
        <pc:sldMkLst>
          <pc:docMk/>
          <pc:sldMk cId="3604119501" sldId="264"/>
        </pc:sldMkLst>
      </pc:sldChg>
      <pc:sldChg chg="addSp delSp modSp ord">
        <pc:chgData name="#HO MUN KIT#" userId="da1cbc35-1cae-4e97-9b2d-1b46bcf8f181" providerId="ADAL" clId="{FA237C9E-A119-49E6-AB21-BD23EDA96DDD}" dt="2018-09-03T12:11:55.661" v="3348" actId="207"/>
        <pc:sldMkLst>
          <pc:docMk/>
          <pc:sldMk cId="3786867292" sldId="265"/>
        </pc:sldMkLst>
        <pc:spChg chg="del">
          <ac:chgData name="#HO MUN KIT#" userId="da1cbc35-1cae-4e97-9b2d-1b46bcf8f181" providerId="ADAL" clId="{FA237C9E-A119-49E6-AB21-BD23EDA96DDD}" dt="2018-09-03T05:33:17.129" v="2571"/>
          <ac:spMkLst>
            <pc:docMk/>
            <pc:sldMk cId="3786867292" sldId="265"/>
            <ac:spMk id="2" creationId="{00000000-0000-0000-0000-000000000000}"/>
          </ac:spMkLst>
        </pc:spChg>
        <pc:spChg chg="del">
          <ac:chgData name="#HO MUN KIT#" userId="da1cbc35-1cae-4e97-9b2d-1b46bcf8f181" providerId="ADAL" clId="{FA237C9E-A119-49E6-AB21-BD23EDA96DDD}" dt="2018-09-03T05:33:17.129" v="2571"/>
          <ac:spMkLst>
            <pc:docMk/>
            <pc:sldMk cId="3786867292" sldId="265"/>
            <ac:spMk id="3" creationId="{00000000-0000-0000-0000-000000000000}"/>
          </ac:spMkLst>
        </pc:spChg>
        <pc:spChg chg="add mod">
          <ac:chgData name="#HO MUN KIT#" userId="da1cbc35-1cae-4e97-9b2d-1b46bcf8f181" providerId="ADAL" clId="{FA237C9E-A119-49E6-AB21-BD23EDA96DDD}" dt="2018-09-03T05:33:48.403" v="2595" actId="20577"/>
          <ac:spMkLst>
            <pc:docMk/>
            <pc:sldMk cId="3786867292" sldId="265"/>
            <ac:spMk id="7" creationId="{BE1633B2-6772-4B35-9044-7ECAB7D45439}"/>
          </ac:spMkLst>
        </pc:spChg>
        <pc:spChg chg="add mod">
          <ac:chgData name="#HO MUN KIT#" userId="da1cbc35-1cae-4e97-9b2d-1b46bcf8f181" providerId="ADAL" clId="{FA237C9E-A119-49E6-AB21-BD23EDA96DDD}" dt="2018-09-03T12:11:55.661" v="3348" actId="207"/>
          <ac:spMkLst>
            <pc:docMk/>
            <pc:sldMk cId="3786867292" sldId="265"/>
            <ac:spMk id="8" creationId="{7D3B08C8-4806-4270-9F3E-8194B4672A0F}"/>
          </ac:spMkLst>
        </pc:spChg>
        <pc:picChg chg="mod">
          <ac:chgData name="#HO MUN KIT#" userId="da1cbc35-1cae-4e97-9b2d-1b46bcf8f181" providerId="ADAL" clId="{FA237C9E-A119-49E6-AB21-BD23EDA96DDD}" dt="2018-09-03T10:38:50.248" v="3202" actId="1076"/>
          <ac:picMkLst>
            <pc:docMk/>
            <pc:sldMk cId="3786867292" sldId="265"/>
            <ac:picMk id="4" creationId="{00000000-0000-0000-0000-000000000000}"/>
          </ac:picMkLst>
        </pc:picChg>
        <pc:picChg chg="mod">
          <ac:chgData name="#HO MUN KIT#" userId="da1cbc35-1cae-4e97-9b2d-1b46bcf8f181" providerId="ADAL" clId="{FA237C9E-A119-49E6-AB21-BD23EDA96DDD}" dt="2018-09-03T05:33:29.710" v="2573" actId="1076"/>
          <ac:picMkLst>
            <pc:docMk/>
            <pc:sldMk cId="3786867292" sldId="265"/>
            <ac:picMk id="5" creationId="{00000000-0000-0000-0000-000000000000}"/>
          </ac:picMkLst>
        </pc:picChg>
        <pc:picChg chg="mod">
          <ac:chgData name="#HO MUN KIT#" userId="da1cbc35-1cae-4e97-9b2d-1b46bcf8f181" providerId="ADAL" clId="{FA237C9E-A119-49E6-AB21-BD23EDA96DDD}" dt="2018-09-03T05:33:43.438" v="2576" actId="1076"/>
          <ac:picMkLst>
            <pc:docMk/>
            <pc:sldMk cId="3786867292" sldId="265"/>
            <ac:picMk id="6" creationId="{00000000-0000-0000-0000-000000000000}"/>
          </ac:picMkLst>
        </pc:picChg>
      </pc:sldChg>
      <pc:sldChg chg="addSp modSp">
        <pc:chgData name="#HO MUN KIT#" userId="da1cbc35-1cae-4e97-9b2d-1b46bcf8f181" providerId="ADAL" clId="{FA237C9E-A119-49E6-AB21-BD23EDA96DDD}" dt="2018-09-03T04:12:07.165" v="1560" actId="1076"/>
        <pc:sldMkLst>
          <pc:docMk/>
          <pc:sldMk cId="180262631" sldId="266"/>
        </pc:sldMkLst>
        <pc:spChg chg="mod ord">
          <ac:chgData name="#HO MUN KIT#" userId="da1cbc35-1cae-4e97-9b2d-1b46bcf8f181" providerId="ADAL" clId="{FA237C9E-A119-49E6-AB21-BD23EDA96DDD}" dt="2018-09-03T04:11:50.230" v="1556" actId="2085"/>
          <ac:spMkLst>
            <pc:docMk/>
            <pc:sldMk cId="180262631" sldId="266"/>
            <ac:spMk id="2" creationId="{00000000-0000-0000-0000-000000000000}"/>
          </ac:spMkLst>
        </pc:spChg>
        <pc:spChg chg="mod">
          <ac:chgData name="#HO MUN KIT#" userId="da1cbc35-1cae-4e97-9b2d-1b46bcf8f181" providerId="ADAL" clId="{FA237C9E-A119-49E6-AB21-BD23EDA96DDD}" dt="2018-09-03T04:10:53.665" v="1547" actId="1076"/>
          <ac:spMkLst>
            <pc:docMk/>
            <pc:sldMk cId="180262631" sldId="266"/>
            <ac:spMk id="3" creationId="{00000000-0000-0000-0000-000000000000}"/>
          </ac:spMkLst>
        </pc:spChg>
        <pc:picChg chg="add mod modCrop">
          <ac:chgData name="#HO MUN KIT#" userId="da1cbc35-1cae-4e97-9b2d-1b46bcf8f181" providerId="ADAL" clId="{FA237C9E-A119-49E6-AB21-BD23EDA96DDD}" dt="2018-09-03T04:12:07.165" v="1560" actId="1076"/>
          <ac:picMkLst>
            <pc:docMk/>
            <pc:sldMk cId="180262631" sldId="266"/>
            <ac:picMk id="4" creationId="{0BA4FCE4-F863-4062-802E-7523A442018B}"/>
          </ac:picMkLst>
        </pc:picChg>
      </pc:sldChg>
      <pc:sldChg chg="ord">
        <pc:chgData name="#HO MUN KIT#" userId="da1cbc35-1cae-4e97-9b2d-1b46bcf8f181" providerId="ADAL" clId="{FA237C9E-A119-49E6-AB21-BD23EDA96DDD}" dt="2018-09-03T06:38:46.792" v="2662"/>
        <pc:sldMkLst>
          <pc:docMk/>
          <pc:sldMk cId="399302496" sldId="267"/>
        </pc:sldMkLst>
      </pc:sldChg>
      <pc:sldChg chg="addSp delSp modSp mod ord setBg setClrOvrMap modNotesTx">
        <pc:chgData name="#HO MUN KIT#" userId="da1cbc35-1cae-4e97-9b2d-1b46bcf8f181" providerId="ADAL" clId="{FA237C9E-A119-49E6-AB21-BD23EDA96DDD}" dt="2018-09-03T04:41:39.650" v="2289" actId="27636"/>
        <pc:sldMkLst>
          <pc:docMk/>
          <pc:sldMk cId="1274669579" sldId="268"/>
        </pc:sldMkLst>
        <pc:spChg chg="mod">
          <ac:chgData name="#HO MUN KIT#" userId="da1cbc35-1cae-4e97-9b2d-1b46bcf8f181" providerId="ADAL" clId="{FA237C9E-A119-49E6-AB21-BD23EDA96DDD}" dt="2018-09-03T04:41:39.650" v="2289" actId="27636"/>
          <ac:spMkLst>
            <pc:docMk/>
            <pc:sldMk cId="1274669579" sldId="268"/>
            <ac:spMk id="2" creationId="{00000000-0000-0000-0000-000000000000}"/>
          </ac:spMkLst>
        </pc:spChg>
        <pc:spChg chg="del">
          <ac:chgData name="#HO MUN KIT#" userId="da1cbc35-1cae-4e97-9b2d-1b46bcf8f181" providerId="ADAL" clId="{FA237C9E-A119-49E6-AB21-BD23EDA96DDD}" dt="2018-09-03T04:03:08.841" v="1391" actId="26606"/>
          <ac:spMkLst>
            <pc:docMk/>
            <pc:sldMk cId="1274669579" sldId="268"/>
            <ac:spMk id="8" creationId="{00000000-0000-0000-0000-000000000000}"/>
          </ac:spMkLst>
        </pc:spChg>
        <pc:spChg chg="add mod">
          <ac:chgData name="#HO MUN KIT#" userId="da1cbc35-1cae-4e97-9b2d-1b46bcf8f181" providerId="ADAL" clId="{FA237C9E-A119-49E6-AB21-BD23EDA96DDD}" dt="2018-09-03T04:06:46.274" v="1489"/>
          <ac:spMkLst>
            <pc:docMk/>
            <pc:sldMk cId="1274669579" sldId="268"/>
            <ac:spMk id="18" creationId="{25C26E08-F6B4-4031-A0AD-6D31FE1B711D}"/>
          </ac:spMkLst>
        </pc:spChg>
        <pc:spChg chg="add">
          <ac:chgData name="#HO MUN KIT#" userId="da1cbc35-1cae-4e97-9b2d-1b46bcf8f181" providerId="ADAL" clId="{FA237C9E-A119-49E6-AB21-BD23EDA96DDD}" dt="2018-09-03T04:03:08.841" v="1391" actId="26606"/>
          <ac:spMkLst>
            <pc:docMk/>
            <pc:sldMk cId="1274669579" sldId="268"/>
            <ac:spMk id="71" creationId="{F6E384F5-137A-40B1-97F0-694CC6ECD59C}"/>
          </ac:spMkLst>
        </pc:spChg>
        <pc:spChg chg="add">
          <ac:chgData name="#HO MUN KIT#" userId="da1cbc35-1cae-4e97-9b2d-1b46bcf8f181" providerId="ADAL" clId="{FA237C9E-A119-49E6-AB21-BD23EDA96DDD}" dt="2018-09-03T04:03:08.841" v="1391" actId="26606"/>
          <ac:spMkLst>
            <pc:docMk/>
            <pc:sldMk cId="1274669579" sldId="268"/>
            <ac:spMk id="73" creationId="{9DBC4630-03DA-474F-BBCB-BA3AE6B317A4}"/>
          </ac:spMkLst>
        </pc:spChg>
        <pc:spChg chg="add">
          <ac:chgData name="#HO MUN KIT#" userId="da1cbc35-1cae-4e97-9b2d-1b46bcf8f181" providerId="ADAL" clId="{FA237C9E-A119-49E6-AB21-BD23EDA96DDD}" dt="2018-09-03T04:03:08.841" v="1391" actId="26606"/>
          <ac:spMkLst>
            <pc:docMk/>
            <pc:sldMk cId="1274669579" sldId="268"/>
            <ac:spMk id="75" creationId="{78418A25-6EAC-4140-BFE6-284E1925B5EE}"/>
          </ac:spMkLst>
        </pc:spChg>
        <pc:spChg chg="add">
          <ac:chgData name="#HO MUN KIT#" userId="da1cbc35-1cae-4e97-9b2d-1b46bcf8f181" providerId="ADAL" clId="{FA237C9E-A119-49E6-AB21-BD23EDA96DDD}" dt="2018-09-03T04:03:08.841" v="1391" actId="26606"/>
          <ac:spMkLst>
            <pc:docMk/>
            <pc:sldMk cId="1274669579" sldId="268"/>
            <ac:spMk id="77" creationId="{6B9D64DB-4D5C-4A91-B45F-F301E3174F9F}"/>
          </ac:spMkLst>
        </pc:spChg>
        <pc:spChg chg="add">
          <ac:chgData name="#HO MUN KIT#" userId="da1cbc35-1cae-4e97-9b2d-1b46bcf8f181" providerId="ADAL" clId="{FA237C9E-A119-49E6-AB21-BD23EDA96DDD}" dt="2018-09-03T04:03:08.841" v="1391" actId="26606"/>
          <ac:spMkLst>
            <pc:docMk/>
            <pc:sldMk cId="1274669579" sldId="268"/>
            <ac:spMk id="79" creationId="{CB14CE1B-4BC5-4EF2-BE3D-05E4F580B3DB}"/>
          </ac:spMkLst>
        </pc:spChg>
        <pc:picChg chg="mod ord modCrop">
          <ac:chgData name="#HO MUN KIT#" userId="da1cbc35-1cae-4e97-9b2d-1b46bcf8f181" providerId="ADAL" clId="{FA237C9E-A119-49E6-AB21-BD23EDA96DDD}" dt="2018-09-03T04:04:25.139" v="1417" actId="18131"/>
          <ac:picMkLst>
            <pc:docMk/>
            <pc:sldMk cId="1274669579" sldId="268"/>
            <ac:picMk id="4" creationId="{00000000-0000-0000-0000-000000000000}"/>
          </ac:picMkLst>
        </pc:picChg>
        <pc:picChg chg="mod">
          <ac:chgData name="#HO MUN KIT#" userId="da1cbc35-1cae-4e97-9b2d-1b46bcf8f181" providerId="ADAL" clId="{FA237C9E-A119-49E6-AB21-BD23EDA96DDD}" dt="2018-09-03T04:03:08.841" v="1391" actId="26606"/>
          <ac:picMkLst>
            <pc:docMk/>
            <pc:sldMk cId="1274669579" sldId="268"/>
            <ac:picMk id="5" creationId="{00000000-0000-0000-0000-000000000000}"/>
          </ac:picMkLst>
        </pc:picChg>
        <pc:picChg chg="mod">
          <ac:chgData name="#HO MUN KIT#" userId="da1cbc35-1cae-4e97-9b2d-1b46bcf8f181" providerId="ADAL" clId="{FA237C9E-A119-49E6-AB21-BD23EDA96DDD}" dt="2018-09-03T04:03:08.841" v="1391" actId="26606"/>
          <ac:picMkLst>
            <pc:docMk/>
            <pc:sldMk cId="1274669579" sldId="268"/>
            <ac:picMk id="6" creationId="{00000000-0000-0000-0000-000000000000}"/>
          </ac:picMkLst>
        </pc:picChg>
        <pc:picChg chg="mod ord">
          <ac:chgData name="#HO MUN KIT#" userId="da1cbc35-1cae-4e97-9b2d-1b46bcf8f181" providerId="ADAL" clId="{FA237C9E-A119-49E6-AB21-BD23EDA96DDD}" dt="2018-09-03T04:03:08.841" v="1391" actId="26606"/>
          <ac:picMkLst>
            <pc:docMk/>
            <pc:sldMk cId="1274669579" sldId="268"/>
            <ac:picMk id="11" creationId="{00000000-0000-0000-0000-000000000000}"/>
          </ac:picMkLst>
        </pc:picChg>
        <pc:picChg chg="add">
          <ac:chgData name="#HO MUN KIT#" userId="da1cbc35-1cae-4e97-9b2d-1b46bcf8f181" providerId="ADAL" clId="{FA237C9E-A119-49E6-AB21-BD23EDA96DDD}" dt="2018-09-03T04:07:24.931" v="1534"/>
          <ac:picMkLst>
            <pc:docMk/>
            <pc:sldMk cId="1274669579" sldId="268"/>
            <ac:picMk id="19" creationId="{1AA01434-3795-4D8E-9D76-6A99EEF98CFE}"/>
          </ac:picMkLst>
        </pc:picChg>
        <pc:picChg chg="mod modCrop">
          <ac:chgData name="#HO MUN KIT#" userId="da1cbc35-1cae-4e97-9b2d-1b46bcf8f181" providerId="ADAL" clId="{FA237C9E-A119-49E6-AB21-BD23EDA96DDD}" dt="2018-09-03T04:03:59.562" v="1416" actId="18131"/>
          <ac:picMkLst>
            <pc:docMk/>
            <pc:sldMk cId="1274669579" sldId="268"/>
            <ac:picMk id="1026" creationId="{00000000-0000-0000-0000-000000000000}"/>
          </ac:picMkLst>
        </pc:picChg>
        <pc:picChg chg="del">
          <ac:chgData name="#HO MUN KIT#" userId="da1cbc35-1cae-4e97-9b2d-1b46bcf8f181" providerId="ADAL" clId="{FA237C9E-A119-49E6-AB21-BD23EDA96DDD}" dt="2018-09-03T04:02:46.747" v="1387" actId="478"/>
          <ac:picMkLst>
            <pc:docMk/>
            <pc:sldMk cId="1274669579" sldId="268"/>
            <ac:picMk id="1030" creationId="{00000000-0000-0000-0000-000000000000}"/>
          </ac:picMkLst>
        </pc:picChg>
        <pc:picChg chg="del">
          <ac:chgData name="#HO MUN KIT#" userId="da1cbc35-1cae-4e97-9b2d-1b46bcf8f181" providerId="ADAL" clId="{FA237C9E-A119-49E6-AB21-BD23EDA96DDD}" dt="2018-09-03T04:02:48.606" v="1390" actId="478"/>
          <ac:picMkLst>
            <pc:docMk/>
            <pc:sldMk cId="1274669579" sldId="268"/>
            <ac:picMk id="1034" creationId="{00000000-0000-0000-0000-000000000000}"/>
          </ac:picMkLst>
        </pc:picChg>
        <pc:picChg chg="del">
          <ac:chgData name="#HO MUN KIT#" userId="da1cbc35-1cae-4e97-9b2d-1b46bcf8f181" providerId="ADAL" clId="{FA237C9E-A119-49E6-AB21-BD23EDA96DDD}" dt="2018-09-03T04:02:47.362" v="1388" actId="478"/>
          <ac:picMkLst>
            <pc:docMk/>
            <pc:sldMk cId="1274669579" sldId="268"/>
            <ac:picMk id="1036" creationId="{00000000-0000-0000-0000-000000000000}"/>
          </ac:picMkLst>
        </pc:picChg>
        <pc:picChg chg="del">
          <ac:chgData name="#HO MUN KIT#" userId="da1cbc35-1cae-4e97-9b2d-1b46bcf8f181" providerId="ADAL" clId="{FA237C9E-A119-49E6-AB21-BD23EDA96DDD}" dt="2018-09-03T04:02:48.081" v="1389" actId="478"/>
          <ac:picMkLst>
            <pc:docMk/>
            <pc:sldMk cId="1274669579" sldId="268"/>
            <ac:picMk id="1038" creationId="{00000000-0000-0000-0000-000000000000}"/>
          </ac:picMkLst>
        </pc:picChg>
      </pc:sldChg>
      <pc:sldChg chg="addSp modSp del">
        <pc:chgData name="#HO MUN KIT#" userId="da1cbc35-1cae-4e97-9b2d-1b46bcf8f181" providerId="ADAL" clId="{FA237C9E-A119-49E6-AB21-BD23EDA96DDD}" dt="2018-09-03T12:47:51.881" v="3372" actId="2696"/>
        <pc:sldMkLst>
          <pc:docMk/>
          <pc:sldMk cId="469484689" sldId="269"/>
        </pc:sldMkLst>
        <pc:picChg chg="add mod">
          <ac:chgData name="#HO MUN KIT#" userId="da1cbc35-1cae-4e97-9b2d-1b46bcf8f181" providerId="ADAL" clId="{FA237C9E-A119-49E6-AB21-BD23EDA96DDD}" dt="2018-09-03T03:34:39.412" v="1246" actId="1076"/>
          <ac:picMkLst>
            <pc:docMk/>
            <pc:sldMk cId="469484689" sldId="269"/>
            <ac:picMk id="6" creationId="{22D0EB5F-EE4A-4ECF-8688-047FFF8DFD44}"/>
          </ac:picMkLst>
        </pc:picChg>
      </pc:sldChg>
      <pc:sldChg chg="addSp delSp modSp modAnim">
        <pc:chgData name="#HO MUN KIT#" userId="da1cbc35-1cae-4e97-9b2d-1b46bcf8f181" providerId="ADAL" clId="{FA237C9E-A119-49E6-AB21-BD23EDA96DDD}" dt="2018-09-03T03:34:10.730" v="1241"/>
        <pc:sldMkLst>
          <pc:docMk/>
          <pc:sldMk cId="2031606246" sldId="270"/>
        </pc:sldMkLst>
        <pc:spChg chg="del">
          <ac:chgData name="#HO MUN KIT#" userId="da1cbc35-1cae-4e97-9b2d-1b46bcf8f181" providerId="ADAL" clId="{FA237C9E-A119-49E6-AB21-BD23EDA96DDD}" dt="2018-09-03T03:27:50.926" v="1177"/>
          <ac:spMkLst>
            <pc:docMk/>
            <pc:sldMk cId="2031606246" sldId="270"/>
            <ac:spMk id="2" creationId="{00000000-0000-0000-0000-000000000000}"/>
          </ac:spMkLst>
        </pc:spChg>
        <pc:spChg chg="del">
          <ac:chgData name="#HO MUN KIT#" userId="da1cbc35-1cae-4e97-9b2d-1b46bcf8f181" providerId="ADAL" clId="{FA237C9E-A119-49E6-AB21-BD23EDA96DDD}" dt="2018-09-03T03:27:50.926" v="1177"/>
          <ac:spMkLst>
            <pc:docMk/>
            <pc:sldMk cId="2031606246" sldId="270"/>
            <ac:spMk id="3" creationId="{00000000-0000-0000-0000-000000000000}"/>
          </ac:spMkLst>
        </pc:spChg>
        <pc:spChg chg="mod">
          <ac:chgData name="#HO MUN KIT#" userId="da1cbc35-1cae-4e97-9b2d-1b46bcf8f181" providerId="ADAL" clId="{FA237C9E-A119-49E6-AB21-BD23EDA96DDD}" dt="2018-09-03T03:28:54.243" v="1189" actId="12788"/>
          <ac:spMkLst>
            <pc:docMk/>
            <pc:sldMk cId="2031606246" sldId="270"/>
            <ac:spMk id="8" creationId="{00000000-0000-0000-0000-000000000000}"/>
          </ac:spMkLst>
        </pc:spChg>
        <pc:spChg chg="add del mod">
          <ac:chgData name="#HO MUN KIT#" userId="da1cbc35-1cae-4e97-9b2d-1b46bcf8f181" providerId="ADAL" clId="{FA237C9E-A119-49E6-AB21-BD23EDA96DDD}" dt="2018-09-03T03:29:39.311" v="1200" actId="478"/>
          <ac:spMkLst>
            <pc:docMk/>
            <pc:sldMk cId="2031606246" sldId="270"/>
            <ac:spMk id="9" creationId="{D08DD8E2-C8FC-4216-937F-50EE57CABB83}"/>
          </ac:spMkLst>
        </pc:spChg>
        <pc:spChg chg="add del mod">
          <ac:chgData name="#HO MUN KIT#" userId="da1cbc35-1cae-4e97-9b2d-1b46bcf8f181" providerId="ADAL" clId="{FA237C9E-A119-49E6-AB21-BD23EDA96DDD}" dt="2018-09-03T03:29:41.614" v="1201" actId="478"/>
          <ac:spMkLst>
            <pc:docMk/>
            <pc:sldMk cId="2031606246" sldId="270"/>
            <ac:spMk id="10" creationId="{DA2297E2-925A-46F1-A757-6B68BB1DF831}"/>
          </ac:spMkLst>
        </pc:spChg>
        <pc:spChg chg="mod">
          <ac:chgData name="#HO MUN KIT#" userId="da1cbc35-1cae-4e97-9b2d-1b46bcf8f181" providerId="ADAL" clId="{FA237C9E-A119-49E6-AB21-BD23EDA96DDD}" dt="2018-09-03T03:33:12.725" v="1236" actId="12788"/>
          <ac:spMkLst>
            <pc:docMk/>
            <pc:sldMk cId="2031606246" sldId="270"/>
            <ac:spMk id="12" creationId="{00CA4C92-797A-42D5-9FDA-951A0DA19B70}"/>
          </ac:spMkLst>
        </pc:spChg>
        <pc:spChg chg="mod">
          <ac:chgData name="#HO MUN KIT#" userId="da1cbc35-1cae-4e97-9b2d-1b46bcf8f181" providerId="ADAL" clId="{FA237C9E-A119-49E6-AB21-BD23EDA96DDD}" dt="2018-09-03T03:32:46.157" v="1230" actId="1076"/>
          <ac:spMkLst>
            <pc:docMk/>
            <pc:sldMk cId="2031606246" sldId="270"/>
            <ac:spMk id="13" creationId="{9A00EE52-428F-44A0-B66F-1E2339FFB6DE}"/>
          </ac:spMkLst>
        </pc:spChg>
        <pc:spChg chg="mod">
          <ac:chgData name="#HO MUN KIT#" userId="da1cbc35-1cae-4e97-9b2d-1b46bcf8f181" providerId="ADAL" clId="{FA237C9E-A119-49E6-AB21-BD23EDA96DDD}" dt="2018-09-03T03:32:46.157" v="1230" actId="1076"/>
          <ac:spMkLst>
            <pc:docMk/>
            <pc:sldMk cId="2031606246" sldId="270"/>
            <ac:spMk id="14" creationId="{1EE2FE20-D5F2-43E7-A256-651CE82FDE81}"/>
          </ac:spMkLst>
        </pc:spChg>
        <pc:spChg chg="mod">
          <ac:chgData name="#HO MUN KIT#" userId="da1cbc35-1cae-4e97-9b2d-1b46bcf8f181" providerId="ADAL" clId="{FA237C9E-A119-49E6-AB21-BD23EDA96DDD}" dt="2018-09-03T03:32:46.157" v="1230" actId="1076"/>
          <ac:spMkLst>
            <pc:docMk/>
            <pc:sldMk cId="2031606246" sldId="270"/>
            <ac:spMk id="15" creationId="{A4153294-5722-4C8F-87A9-057DB35088C3}"/>
          </ac:spMkLst>
        </pc:spChg>
        <pc:grpChg chg="mod">
          <ac:chgData name="#HO MUN KIT#" userId="da1cbc35-1cae-4e97-9b2d-1b46bcf8f181" providerId="ADAL" clId="{FA237C9E-A119-49E6-AB21-BD23EDA96DDD}" dt="2018-09-03T03:33:12.725" v="1236" actId="12788"/>
          <ac:grpSpMkLst>
            <pc:docMk/>
            <pc:sldMk cId="2031606246" sldId="270"/>
            <ac:grpSpMk id="11" creationId="{BA516185-39A0-4584-B54C-798482A8AC14}"/>
          </ac:grpSpMkLst>
        </pc:grpChg>
        <pc:graphicFrameChg chg="del">
          <ac:chgData name="#HO MUN KIT#" userId="da1cbc35-1cae-4e97-9b2d-1b46bcf8f181" providerId="ADAL" clId="{FA237C9E-A119-49E6-AB21-BD23EDA96DDD}" dt="2018-09-03T03:29:34.367" v="1198" actId="18245"/>
          <ac:graphicFrameMkLst>
            <pc:docMk/>
            <pc:sldMk cId="2031606246" sldId="270"/>
            <ac:graphicFrameMk id="4" creationId="{00000000-0000-0000-0000-000000000000}"/>
          </ac:graphicFrameMkLst>
        </pc:graphicFrameChg>
        <pc:picChg chg="mod">
          <ac:chgData name="#HO MUN KIT#" userId="da1cbc35-1cae-4e97-9b2d-1b46bcf8f181" providerId="ADAL" clId="{FA237C9E-A119-49E6-AB21-BD23EDA96DDD}" dt="2018-09-03T03:29:10.244" v="1194" actId="1076"/>
          <ac:picMkLst>
            <pc:docMk/>
            <pc:sldMk cId="2031606246" sldId="270"/>
            <ac:picMk id="5" creationId="{00000000-0000-0000-0000-000000000000}"/>
          </ac:picMkLst>
        </pc:picChg>
        <pc:picChg chg="mod">
          <ac:chgData name="#HO MUN KIT#" userId="da1cbc35-1cae-4e97-9b2d-1b46bcf8f181" providerId="ADAL" clId="{FA237C9E-A119-49E6-AB21-BD23EDA96DDD}" dt="2018-09-03T03:29:02.631" v="1191" actId="12788"/>
          <ac:picMkLst>
            <pc:docMk/>
            <pc:sldMk cId="2031606246" sldId="270"/>
            <ac:picMk id="6" creationId="{00000000-0000-0000-0000-000000000000}"/>
          </ac:picMkLst>
        </pc:picChg>
        <pc:picChg chg="mod">
          <ac:chgData name="#HO MUN KIT#" userId="da1cbc35-1cae-4e97-9b2d-1b46bcf8f181" providerId="ADAL" clId="{FA237C9E-A119-49E6-AB21-BD23EDA96DDD}" dt="2018-09-03T03:29:18.061" v="1197" actId="14100"/>
          <ac:picMkLst>
            <pc:docMk/>
            <pc:sldMk cId="2031606246" sldId="270"/>
            <ac:picMk id="7" creationId="{00000000-0000-0000-0000-000000000000}"/>
          </ac:picMkLst>
        </pc:picChg>
      </pc:sldChg>
      <pc:sldChg chg="delSp del">
        <pc:chgData name="#HO MUN KIT#" userId="da1cbc35-1cae-4e97-9b2d-1b46bcf8f181" providerId="ADAL" clId="{FA237C9E-A119-49E6-AB21-BD23EDA96DDD}" dt="2018-09-03T03:27:16.829" v="1175" actId="2696"/>
        <pc:sldMkLst>
          <pc:docMk/>
          <pc:sldMk cId="1760657841" sldId="271"/>
        </pc:sldMkLst>
        <pc:picChg chg="del">
          <ac:chgData name="#HO MUN KIT#" userId="da1cbc35-1cae-4e97-9b2d-1b46bcf8f181" providerId="ADAL" clId="{FA237C9E-A119-49E6-AB21-BD23EDA96DDD}" dt="2018-09-03T03:15:27.997" v="75"/>
          <ac:picMkLst>
            <pc:docMk/>
            <pc:sldMk cId="1760657841" sldId="271"/>
            <ac:picMk id="4" creationId="{00000000-0000-0000-0000-000000000000}"/>
          </ac:picMkLst>
        </pc:picChg>
      </pc:sldChg>
      <pc:sldChg chg="addSp delSp modSp">
        <pc:chgData name="#HO MUN KIT#" userId="da1cbc35-1cae-4e97-9b2d-1b46bcf8f181" providerId="ADAL" clId="{FA237C9E-A119-49E6-AB21-BD23EDA96DDD}" dt="2018-09-03T10:13:15.612" v="3200" actId="478"/>
        <pc:sldMkLst>
          <pc:docMk/>
          <pc:sldMk cId="4092657426" sldId="272"/>
        </pc:sldMkLst>
        <pc:spChg chg="mod">
          <ac:chgData name="#HO MUN KIT#" userId="da1cbc35-1cae-4e97-9b2d-1b46bcf8f181" providerId="ADAL" clId="{FA237C9E-A119-49E6-AB21-BD23EDA96DDD}" dt="2018-09-03T05:35:24.512" v="2629" actId="20577"/>
          <ac:spMkLst>
            <pc:docMk/>
            <pc:sldMk cId="4092657426" sldId="272"/>
            <ac:spMk id="2" creationId="{00000000-0000-0000-0000-000000000000}"/>
          </ac:spMkLst>
        </pc:spChg>
        <pc:spChg chg="del mod">
          <ac:chgData name="#HO MUN KIT#" userId="da1cbc35-1cae-4e97-9b2d-1b46bcf8f181" providerId="ADAL" clId="{FA237C9E-A119-49E6-AB21-BD23EDA96DDD}" dt="2018-09-03T06:45:33.642" v="2762" actId="478"/>
          <ac:spMkLst>
            <pc:docMk/>
            <pc:sldMk cId="4092657426" sldId="272"/>
            <ac:spMk id="3" creationId="{00000000-0000-0000-0000-000000000000}"/>
          </ac:spMkLst>
        </pc:spChg>
        <pc:spChg chg="del mod">
          <ac:chgData name="#HO MUN KIT#" userId="da1cbc35-1cae-4e97-9b2d-1b46bcf8f181" providerId="ADAL" clId="{FA237C9E-A119-49E6-AB21-BD23EDA96DDD}" dt="2018-09-03T06:45:47.326" v="2765" actId="478"/>
          <ac:spMkLst>
            <pc:docMk/>
            <pc:sldMk cId="4092657426" sldId="272"/>
            <ac:spMk id="6" creationId="{00000000-0000-0000-0000-000000000000}"/>
          </ac:spMkLst>
        </pc:spChg>
        <pc:spChg chg="add del mod">
          <ac:chgData name="#HO MUN KIT#" userId="da1cbc35-1cae-4e97-9b2d-1b46bcf8f181" providerId="ADAL" clId="{FA237C9E-A119-49E6-AB21-BD23EDA96DDD}" dt="2018-09-03T06:45:57.844" v="2768"/>
          <ac:spMkLst>
            <pc:docMk/>
            <pc:sldMk cId="4092657426" sldId="272"/>
            <ac:spMk id="7" creationId="{3FEF8358-582C-462C-8902-CA4FE6B3C804}"/>
          </ac:spMkLst>
        </pc:spChg>
        <pc:spChg chg="add mod ord">
          <ac:chgData name="#HO MUN KIT#" userId="da1cbc35-1cae-4e97-9b2d-1b46bcf8f181" providerId="ADAL" clId="{FA237C9E-A119-49E6-AB21-BD23EDA96DDD}" dt="2018-09-03T09:45:39.002" v="3096" actId="1076"/>
          <ac:spMkLst>
            <pc:docMk/>
            <pc:sldMk cId="4092657426" sldId="272"/>
            <ac:spMk id="11" creationId="{B02CF6FA-2D9E-41D7-A20D-6CEC2072CD30}"/>
          </ac:spMkLst>
        </pc:spChg>
        <pc:spChg chg="add del mod">
          <ac:chgData name="#HO MUN KIT#" userId="da1cbc35-1cae-4e97-9b2d-1b46bcf8f181" providerId="ADAL" clId="{FA237C9E-A119-49E6-AB21-BD23EDA96DDD}" dt="2018-09-03T09:44:28.739" v="3075"/>
          <ac:spMkLst>
            <pc:docMk/>
            <pc:sldMk cId="4092657426" sldId="272"/>
            <ac:spMk id="18" creationId="{25D428B2-E20B-4A92-8986-F2A8A4242A43}"/>
          </ac:spMkLst>
        </pc:spChg>
        <pc:spChg chg="add mod">
          <ac:chgData name="#HO MUN KIT#" userId="da1cbc35-1cae-4e97-9b2d-1b46bcf8f181" providerId="ADAL" clId="{FA237C9E-A119-49E6-AB21-BD23EDA96DDD}" dt="2018-09-03T09:45:39.002" v="3096" actId="1076"/>
          <ac:spMkLst>
            <pc:docMk/>
            <pc:sldMk cId="4092657426" sldId="272"/>
            <ac:spMk id="19" creationId="{1786ABA4-9DCF-4C40-AA7D-37E4A6150492}"/>
          </ac:spMkLst>
        </pc:spChg>
        <pc:spChg chg="add mod">
          <ac:chgData name="#HO MUN KIT#" userId="da1cbc35-1cae-4e97-9b2d-1b46bcf8f181" providerId="ADAL" clId="{FA237C9E-A119-49E6-AB21-BD23EDA96DDD}" dt="2018-09-03T09:45:39.002" v="3096" actId="1076"/>
          <ac:spMkLst>
            <pc:docMk/>
            <pc:sldMk cId="4092657426" sldId="272"/>
            <ac:spMk id="20" creationId="{8DBA582C-C6D7-430D-884E-CCA96EA1BFB0}"/>
          </ac:spMkLst>
        </pc:spChg>
        <pc:spChg chg="add del mod">
          <ac:chgData name="#HO MUN KIT#" userId="da1cbc35-1cae-4e97-9b2d-1b46bcf8f181" providerId="ADAL" clId="{FA237C9E-A119-49E6-AB21-BD23EDA96DDD}" dt="2018-09-03T09:42:49.114" v="3052"/>
          <ac:spMkLst>
            <pc:docMk/>
            <pc:sldMk cId="4092657426" sldId="272"/>
            <ac:spMk id="21" creationId="{85228C44-9DA6-44BD-966B-F7CD36A980B9}"/>
          </ac:spMkLst>
        </pc:spChg>
        <pc:spChg chg="add del">
          <ac:chgData name="#HO MUN KIT#" userId="da1cbc35-1cae-4e97-9b2d-1b46bcf8f181" providerId="ADAL" clId="{FA237C9E-A119-49E6-AB21-BD23EDA96DDD}" dt="2018-09-03T09:43:08.333" v="3054"/>
          <ac:spMkLst>
            <pc:docMk/>
            <pc:sldMk cId="4092657426" sldId="272"/>
            <ac:spMk id="22" creationId="{78C0E258-F4A0-4F94-A5AF-12E056F1F376}"/>
          </ac:spMkLst>
        </pc:spChg>
        <pc:spChg chg="add del">
          <ac:chgData name="#HO MUN KIT#" userId="da1cbc35-1cae-4e97-9b2d-1b46bcf8f181" providerId="ADAL" clId="{FA237C9E-A119-49E6-AB21-BD23EDA96DDD}" dt="2018-09-03T09:43:11.291" v="3056"/>
          <ac:spMkLst>
            <pc:docMk/>
            <pc:sldMk cId="4092657426" sldId="272"/>
            <ac:spMk id="23" creationId="{E858D3EA-EE0B-4DA9-86A6-2E806F410F82}"/>
          </ac:spMkLst>
        </pc:spChg>
        <pc:spChg chg="add mod">
          <ac:chgData name="#HO MUN KIT#" userId="da1cbc35-1cae-4e97-9b2d-1b46bcf8f181" providerId="ADAL" clId="{FA237C9E-A119-49E6-AB21-BD23EDA96DDD}" dt="2018-09-03T09:46:21.466" v="3111" actId="1076"/>
          <ac:spMkLst>
            <pc:docMk/>
            <pc:sldMk cId="4092657426" sldId="272"/>
            <ac:spMk id="24" creationId="{A0182A6D-E83F-4C3E-81F4-0C84FE64B5BA}"/>
          </ac:spMkLst>
        </pc:spChg>
        <pc:spChg chg="add mod">
          <ac:chgData name="#HO MUN KIT#" userId="da1cbc35-1cae-4e97-9b2d-1b46bcf8f181" providerId="ADAL" clId="{FA237C9E-A119-49E6-AB21-BD23EDA96DDD}" dt="2018-09-03T09:47:10.963" v="3146" actId="14100"/>
          <ac:spMkLst>
            <pc:docMk/>
            <pc:sldMk cId="4092657426" sldId="272"/>
            <ac:spMk id="25" creationId="{47F5A641-4D8E-4CF6-91C3-E27030D7E0C2}"/>
          </ac:spMkLst>
        </pc:spChg>
        <pc:spChg chg="add mod">
          <ac:chgData name="#HO MUN KIT#" userId="da1cbc35-1cae-4e97-9b2d-1b46bcf8f181" providerId="ADAL" clId="{FA237C9E-A119-49E6-AB21-BD23EDA96DDD}" dt="2018-09-03T09:47:28.455" v="3170" actId="20577"/>
          <ac:spMkLst>
            <pc:docMk/>
            <pc:sldMk cId="4092657426" sldId="272"/>
            <ac:spMk id="29" creationId="{D415009C-9516-447C-A11F-1C93714F4DED}"/>
          </ac:spMkLst>
        </pc:spChg>
        <pc:spChg chg="add mod">
          <ac:chgData name="#HO MUN KIT#" userId="da1cbc35-1cae-4e97-9b2d-1b46bcf8f181" providerId="ADAL" clId="{FA237C9E-A119-49E6-AB21-BD23EDA96DDD}" dt="2018-09-03T09:47:36.881" v="3172" actId="1076"/>
          <ac:spMkLst>
            <pc:docMk/>
            <pc:sldMk cId="4092657426" sldId="272"/>
            <ac:spMk id="32" creationId="{BE064CDC-D81E-4771-915D-4DCDB62F008C}"/>
          </ac:spMkLst>
        </pc:spChg>
        <pc:spChg chg="add mod">
          <ac:chgData name="#HO MUN KIT#" userId="da1cbc35-1cae-4e97-9b2d-1b46bcf8f181" providerId="ADAL" clId="{FA237C9E-A119-49E6-AB21-BD23EDA96DDD}" dt="2018-09-03T09:48:53.145" v="3194" actId="1076"/>
          <ac:spMkLst>
            <pc:docMk/>
            <pc:sldMk cId="4092657426" sldId="272"/>
            <ac:spMk id="34" creationId="{90520227-6ADF-4042-9C8D-6F5FAEE80441}"/>
          </ac:spMkLst>
        </pc:spChg>
        <pc:spChg chg="add del mod">
          <ac:chgData name="#HO MUN KIT#" userId="da1cbc35-1cae-4e97-9b2d-1b46bcf8f181" providerId="ADAL" clId="{FA237C9E-A119-49E6-AB21-BD23EDA96DDD}" dt="2018-09-03T10:13:15.612" v="3200" actId="478"/>
          <ac:spMkLst>
            <pc:docMk/>
            <pc:sldMk cId="4092657426" sldId="272"/>
            <ac:spMk id="35" creationId="{037EC969-3025-4AD9-B81E-633899D5B4FD}"/>
          </ac:spMkLst>
        </pc:spChg>
        <pc:picChg chg="del mod">
          <ac:chgData name="#HO MUN KIT#" userId="da1cbc35-1cae-4e97-9b2d-1b46bcf8f181" providerId="ADAL" clId="{FA237C9E-A119-49E6-AB21-BD23EDA96DDD}" dt="2018-09-03T06:45:48.052" v="2766" actId="478"/>
          <ac:picMkLst>
            <pc:docMk/>
            <pc:sldMk cId="4092657426" sldId="272"/>
            <ac:picMk id="4" creationId="{00000000-0000-0000-0000-000000000000}"/>
          </ac:picMkLst>
        </pc:picChg>
        <pc:picChg chg="del mod">
          <ac:chgData name="#HO MUN KIT#" userId="da1cbc35-1cae-4e97-9b2d-1b46bcf8f181" providerId="ADAL" clId="{FA237C9E-A119-49E6-AB21-BD23EDA96DDD}" dt="2018-09-03T06:45:44.566" v="2764" actId="478"/>
          <ac:picMkLst>
            <pc:docMk/>
            <pc:sldMk cId="4092657426" sldId="272"/>
            <ac:picMk id="5" creationId="{00000000-0000-0000-0000-000000000000}"/>
          </ac:picMkLst>
        </pc:picChg>
        <pc:picChg chg="add del mod">
          <ac:chgData name="#HO MUN KIT#" userId="da1cbc35-1cae-4e97-9b2d-1b46bcf8f181" providerId="ADAL" clId="{FA237C9E-A119-49E6-AB21-BD23EDA96DDD}" dt="2018-09-03T06:45:57.844" v="2768"/>
          <ac:picMkLst>
            <pc:docMk/>
            <pc:sldMk cId="4092657426" sldId="272"/>
            <ac:picMk id="8" creationId="{459C5CF7-6509-4D4A-89AB-CC117218E293}"/>
          </ac:picMkLst>
        </pc:picChg>
        <pc:picChg chg="add del mod">
          <ac:chgData name="#HO MUN KIT#" userId="da1cbc35-1cae-4e97-9b2d-1b46bcf8f181" providerId="ADAL" clId="{FA237C9E-A119-49E6-AB21-BD23EDA96DDD}" dt="2018-09-03T06:45:57.844" v="2768"/>
          <ac:picMkLst>
            <pc:docMk/>
            <pc:sldMk cId="4092657426" sldId="272"/>
            <ac:picMk id="9" creationId="{B1C3CA9A-C5CA-40A2-A4BE-23C20385D3EC}"/>
          </ac:picMkLst>
        </pc:picChg>
        <pc:picChg chg="add del mod modCrop">
          <ac:chgData name="#HO MUN KIT#" userId="da1cbc35-1cae-4e97-9b2d-1b46bcf8f181" providerId="ADAL" clId="{FA237C9E-A119-49E6-AB21-BD23EDA96DDD}" dt="2018-09-03T09:24:16.922" v="2990" actId="478"/>
          <ac:picMkLst>
            <pc:docMk/>
            <pc:sldMk cId="4092657426" sldId="272"/>
            <ac:picMk id="12" creationId="{20605DD9-FEAF-48C1-9462-E90F203550FC}"/>
          </ac:picMkLst>
        </pc:picChg>
        <pc:picChg chg="add del mod modCrop">
          <ac:chgData name="#HO MUN KIT#" userId="da1cbc35-1cae-4e97-9b2d-1b46bcf8f181" providerId="ADAL" clId="{FA237C9E-A119-49E6-AB21-BD23EDA96DDD}" dt="2018-09-03T07:14:10.272" v="2969" actId="478"/>
          <ac:picMkLst>
            <pc:docMk/>
            <pc:sldMk cId="4092657426" sldId="272"/>
            <ac:picMk id="13" creationId="{31C3CA35-3875-4EF0-9E7C-8A7D33CBD153}"/>
          </ac:picMkLst>
        </pc:picChg>
        <pc:picChg chg="add mod">
          <ac:chgData name="#HO MUN KIT#" userId="da1cbc35-1cae-4e97-9b2d-1b46bcf8f181" providerId="ADAL" clId="{FA237C9E-A119-49E6-AB21-BD23EDA96DDD}" dt="2018-09-03T09:45:39.002" v="3096" actId="1076"/>
          <ac:picMkLst>
            <pc:docMk/>
            <pc:sldMk cId="4092657426" sldId="272"/>
            <ac:picMk id="15" creationId="{6813000D-0516-4765-BF42-04172BFFC5BA}"/>
          </ac:picMkLst>
        </pc:picChg>
        <pc:picChg chg="add del mod">
          <ac:chgData name="#HO MUN KIT#" userId="da1cbc35-1cae-4e97-9b2d-1b46bcf8f181" providerId="ADAL" clId="{FA237C9E-A119-49E6-AB21-BD23EDA96DDD}" dt="2018-09-03T09:48:12.994" v="3173" actId="478"/>
          <ac:picMkLst>
            <pc:docMk/>
            <pc:sldMk cId="4092657426" sldId="272"/>
            <ac:picMk id="17" creationId="{BDB9EC6C-3031-49BD-BE25-72A1CFBCD3D2}"/>
          </ac:picMkLst>
        </pc:picChg>
        <pc:picChg chg="add del mod">
          <ac:chgData name="#HO MUN KIT#" userId="da1cbc35-1cae-4e97-9b2d-1b46bcf8f181" providerId="ADAL" clId="{FA237C9E-A119-49E6-AB21-BD23EDA96DDD}" dt="2018-09-03T07:03:14.786" v="2927" actId="478"/>
          <ac:picMkLst>
            <pc:docMk/>
            <pc:sldMk cId="4092657426" sldId="272"/>
            <ac:picMk id="5122" creationId="{B368A4B7-B685-4E84-9647-D07E64E5DD5A}"/>
          </ac:picMkLst>
        </pc:picChg>
        <pc:picChg chg="add mod">
          <ac:chgData name="#HO MUN KIT#" userId="da1cbc35-1cae-4e97-9b2d-1b46bcf8f181" providerId="ADAL" clId="{FA237C9E-A119-49E6-AB21-BD23EDA96DDD}" dt="2018-09-03T09:46:21.466" v="3111" actId="1076"/>
          <ac:picMkLst>
            <pc:docMk/>
            <pc:sldMk cId="4092657426" sldId="272"/>
            <ac:picMk id="5127" creationId="{295E22BA-BAF4-41F6-8877-140089F80F22}"/>
          </ac:picMkLst>
        </pc:picChg>
        <pc:picChg chg="add mod modCrop">
          <ac:chgData name="#HO MUN KIT#" userId="da1cbc35-1cae-4e97-9b2d-1b46bcf8f181" providerId="ADAL" clId="{FA237C9E-A119-49E6-AB21-BD23EDA96DDD}" dt="2018-09-03T09:48:30.098" v="3180" actId="1076"/>
          <ac:picMkLst>
            <pc:docMk/>
            <pc:sldMk cId="4092657426" sldId="272"/>
            <ac:picMk id="5129" creationId="{67C6B9C6-2855-4CE7-9CE0-C8375636B56B}"/>
          </ac:picMkLst>
        </pc:picChg>
        <pc:cxnChg chg="add mod">
          <ac:chgData name="#HO MUN KIT#" userId="da1cbc35-1cae-4e97-9b2d-1b46bcf8f181" providerId="ADAL" clId="{FA237C9E-A119-49E6-AB21-BD23EDA96DDD}" dt="2018-09-03T09:47:10.963" v="3146" actId="14100"/>
          <ac:cxnSpMkLst>
            <pc:docMk/>
            <pc:sldMk cId="4092657426" sldId="272"/>
            <ac:cxnSpMk id="27" creationId="{71EA679E-0859-49FC-83D7-BCBB63221C00}"/>
          </ac:cxnSpMkLst>
        </pc:cxnChg>
      </pc:sldChg>
      <pc:sldChg chg="addSp delSp modSp add modNotesTx">
        <pc:chgData name="#HO MUN KIT#" userId="da1cbc35-1cae-4e97-9b2d-1b46bcf8f181" providerId="ADAL" clId="{FA237C9E-A119-49E6-AB21-BD23EDA96DDD}" dt="2018-09-03T04:13:28.328" v="1643" actId="20577"/>
        <pc:sldMkLst>
          <pc:docMk/>
          <pc:sldMk cId="3080595037" sldId="273"/>
        </pc:sldMkLst>
        <pc:spChg chg="del">
          <ac:chgData name="#HO MUN KIT#" userId="da1cbc35-1cae-4e97-9b2d-1b46bcf8f181" providerId="ADAL" clId="{FA237C9E-A119-49E6-AB21-BD23EDA96DDD}" dt="2018-09-03T03:16:41.912" v="79"/>
          <ac:spMkLst>
            <pc:docMk/>
            <pc:sldMk cId="3080595037" sldId="273"/>
            <ac:spMk id="2" creationId="{00000000-0000-0000-0000-000000000000}"/>
          </ac:spMkLst>
        </pc:spChg>
        <pc:spChg chg="del">
          <ac:chgData name="#HO MUN KIT#" userId="da1cbc35-1cae-4e97-9b2d-1b46bcf8f181" providerId="ADAL" clId="{FA237C9E-A119-49E6-AB21-BD23EDA96DDD}" dt="2018-09-03T03:16:41.912" v="79"/>
          <ac:spMkLst>
            <pc:docMk/>
            <pc:sldMk cId="3080595037" sldId="273"/>
            <ac:spMk id="3" creationId="{00000000-0000-0000-0000-000000000000}"/>
          </ac:spMkLst>
        </pc:spChg>
        <pc:spChg chg="add mod">
          <ac:chgData name="#HO MUN KIT#" userId="da1cbc35-1cae-4e97-9b2d-1b46bcf8f181" providerId="ADAL" clId="{FA237C9E-A119-49E6-AB21-BD23EDA96DDD}" dt="2018-09-03T03:52:37.824" v="1371" actId="1076"/>
          <ac:spMkLst>
            <pc:docMk/>
            <pc:sldMk cId="3080595037" sldId="273"/>
            <ac:spMk id="4" creationId="{C3A7B863-283C-4041-BBCC-1DEB5A91DB5E}"/>
          </ac:spMkLst>
        </pc:spChg>
        <pc:spChg chg="add mod">
          <ac:chgData name="#HO MUN KIT#" userId="da1cbc35-1cae-4e97-9b2d-1b46bcf8f181" providerId="ADAL" clId="{FA237C9E-A119-49E6-AB21-BD23EDA96DDD}" dt="2018-09-03T03:16:41.912" v="79"/>
          <ac:spMkLst>
            <pc:docMk/>
            <pc:sldMk cId="3080595037" sldId="273"/>
            <ac:spMk id="5" creationId="{1374A260-5F40-499A-8353-FE0E0586925E}"/>
          </ac:spMkLst>
        </pc:spChg>
        <pc:spChg chg="add del mod">
          <ac:chgData name="#HO MUN KIT#" userId="da1cbc35-1cae-4e97-9b2d-1b46bcf8f181" providerId="ADAL" clId="{FA237C9E-A119-49E6-AB21-BD23EDA96DDD}" dt="2018-09-03T03:27:10.506" v="1174" actId="478"/>
          <ac:spMkLst>
            <pc:docMk/>
            <pc:sldMk cId="3080595037" sldId="273"/>
            <ac:spMk id="7" creationId="{65BE1CA3-5051-4C03-88A8-CAD617829FAC}"/>
          </ac:spMkLst>
        </pc:spChg>
        <pc:spChg chg="add del mod">
          <ac:chgData name="#HO MUN KIT#" userId="da1cbc35-1cae-4e97-9b2d-1b46bcf8f181" providerId="ADAL" clId="{FA237C9E-A119-49E6-AB21-BD23EDA96DDD}" dt="2018-09-03T03:27:08.930" v="1173" actId="478"/>
          <ac:spMkLst>
            <pc:docMk/>
            <pc:sldMk cId="3080595037" sldId="273"/>
            <ac:spMk id="8" creationId="{8598302F-C09A-42D6-AB8A-6EA0404A5BF0}"/>
          </ac:spMkLst>
        </pc:spChg>
        <pc:picChg chg="add del mod ord">
          <ac:chgData name="#HO MUN KIT#" userId="da1cbc35-1cae-4e97-9b2d-1b46bcf8f181" providerId="ADAL" clId="{FA237C9E-A119-49E6-AB21-BD23EDA96DDD}" dt="2018-09-03T03:35:14.971" v="1248" actId="14100"/>
          <ac:picMkLst>
            <pc:docMk/>
            <pc:sldMk cId="3080595037" sldId="273"/>
            <ac:picMk id="6" creationId="{36EDB490-1F8D-472A-9E92-7F5EF5152E31}"/>
          </ac:picMkLst>
        </pc:picChg>
      </pc:sldChg>
      <pc:sldChg chg="addSp delSp modSp add del">
        <pc:chgData name="#HO MUN KIT#" userId="da1cbc35-1cae-4e97-9b2d-1b46bcf8f181" providerId="ADAL" clId="{FA237C9E-A119-49E6-AB21-BD23EDA96DDD}" dt="2018-09-03T03:27:17.628" v="1176" actId="2696"/>
        <pc:sldMkLst>
          <pc:docMk/>
          <pc:sldMk cId="910248656" sldId="274"/>
        </pc:sldMkLst>
        <pc:picChg chg="add del mod">
          <ac:chgData name="#HO MUN KIT#" userId="da1cbc35-1cae-4e97-9b2d-1b46bcf8f181" providerId="ADAL" clId="{FA237C9E-A119-49E6-AB21-BD23EDA96DDD}" dt="2018-09-03T03:16:58.877" v="101"/>
          <ac:picMkLst>
            <pc:docMk/>
            <pc:sldMk cId="910248656" sldId="274"/>
            <ac:picMk id="4" creationId="{0B20C721-5687-4497-A4E3-CB809C572257}"/>
          </ac:picMkLst>
        </pc:picChg>
      </pc:sldChg>
      <pc:sldChg chg="add del">
        <pc:chgData name="#HO MUN KIT#" userId="da1cbc35-1cae-4e97-9b2d-1b46bcf8f181" providerId="ADAL" clId="{FA237C9E-A119-49E6-AB21-BD23EDA96DDD}" dt="2018-09-03T04:08:03.710" v="1536" actId="2696"/>
        <pc:sldMkLst>
          <pc:docMk/>
          <pc:sldMk cId="2510503265" sldId="274"/>
        </pc:sldMkLst>
      </pc:sldChg>
      <pc:sldChg chg="addSp delSp modSp add mod ord setBg setClrOvrMap">
        <pc:chgData name="#HO MUN KIT#" userId="da1cbc35-1cae-4e97-9b2d-1b46bcf8f181" providerId="ADAL" clId="{FA237C9E-A119-49E6-AB21-BD23EDA96DDD}" dt="2018-09-03T04:07:22.146" v="1533"/>
        <pc:sldMkLst>
          <pc:docMk/>
          <pc:sldMk cId="824600420" sldId="275"/>
        </pc:sldMkLst>
        <pc:spChg chg="mod">
          <ac:chgData name="#HO MUN KIT#" userId="da1cbc35-1cae-4e97-9b2d-1b46bcf8f181" providerId="ADAL" clId="{FA237C9E-A119-49E6-AB21-BD23EDA96DDD}" dt="2018-09-03T04:06:03.826" v="1488" actId="20577"/>
          <ac:spMkLst>
            <pc:docMk/>
            <pc:sldMk cId="824600420" sldId="275"/>
            <ac:spMk id="2" creationId="{00000000-0000-0000-0000-000000000000}"/>
          </ac:spMkLst>
        </pc:spChg>
        <pc:spChg chg="add del mod">
          <ac:chgData name="#HO MUN KIT#" userId="da1cbc35-1cae-4e97-9b2d-1b46bcf8f181" providerId="ADAL" clId="{FA237C9E-A119-49E6-AB21-BD23EDA96DDD}" dt="2018-09-03T04:01:45.920" v="1383" actId="14826"/>
          <ac:spMkLst>
            <pc:docMk/>
            <pc:sldMk cId="824600420" sldId="275"/>
            <ac:spMk id="3" creationId="{65B85741-817C-43E7-BEBD-6C602A8FCC7B}"/>
          </ac:spMkLst>
        </pc:spChg>
        <pc:spChg chg="del">
          <ac:chgData name="#HO MUN KIT#" userId="da1cbc35-1cae-4e97-9b2d-1b46bcf8f181" providerId="ADAL" clId="{FA237C9E-A119-49E6-AB21-BD23EDA96DDD}" dt="2018-09-03T03:59:54.381" v="1380" actId="26606"/>
          <ac:spMkLst>
            <pc:docMk/>
            <pc:sldMk cId="824600420" sldId="275"/>
            <ac:spMk id="8" creationId="{00000000-0000-0000-0000-000000000000}"/>
          </ac:spMkLst>
        </pc:spChg>
        <pc:spChg chg="add">
          <ac:chgData name="#HO MUN KIT#" userId="da1cbc35-1cae-4e97-9b2d-1b46bcf8f181" providerId="ADAL" clId="{FA237C9E-A119-49E6-AB21-BD23EDA96DDD}" dt="2018-09-03T03:59:54.381" v="1380" actId="26606"/>
          <ac:spMkLst>
            <pc:docMk/>
            <pc:sldMk cId="824600420" sldId="275"/>
            <ac:spMk id="83" creationId="{F6E384F5-137A-40B1-97F0-694CC6ECD59C}"/>
          </ac:spMkLst>
        </pc:spChg>
        <pc:spChg chg="add">
          <ac:chgData name="#HO MUN KIT#" userId="da1cbc35-1cae-4e97-9b2d-1b46bcf8f181" providerId="ADAL" clId="{FA237C9E-A119-49E6-AB21-BD23EDA96DDD}" dt="2018-09-03T03:59:54.381" v="1380" actId="26606"/>
          <ac:spMkLst>
            <pc:docMk/>
            <pc:sldMk cId="824600420" sldId="275"/>
            <ac:spMk id="85" creationId="{9DBC4630-03DA-474F-BBCB-BA3AE6B317A4}"/>
          </ac:spMkLst>
        </pc:spChg>
        <pc:spChg chg="add">
          <ac:chgData name="#HO MUN KIT#" userId="da1cbc35-1cae-4e97-9b2d-1b46bcf8f181" providerId="ADAL" clId="{FA237C9E-A119-49E6-AB21-BD23EDA96DDD}" dt="2018-09-03T03:59:54.381" v="1380" actId="26606"/>
          <ac:spMkLst>
            <pc:docMk/>
            <pc:sldMk cId="824600420" sldId="275"/>
            <ac:spMk id="87" creationId="{78418A25-6EAC-4140-BFE6-284E1925B5EE}"/>
          </ac:spMkLst>
        </pc:spChg>
        <pc:spChg chg="add">
          <ac:chgData name="#HO MUN KIT#" userId="da1cbc35-1cae-4e97-9b2d-1b46bcf8f181" providerId="ADAL" clId="{FA237C9E-A119-49E6-AB21-BD23EDA96DDD}" dt="2018-09-03T03:59:54.381" v="1380" actId="26606"/>
          <ac:spMkLst>
            <pc:docMk/>
            <pc:sldMk cId="824600420" sldId="275"/>
            <ac:spMk id="89" creationId="{31103AB2-C090-458F-B752-294F23AFA8AD}"/>
          </ac:spMkLst>
        </pc:spChg>
        <pc:picChg chg="del">
          <ac:chgData name="#HO MUN KIT#" userId="da1cbc35-1cae-4e97-9b2d-1b46bcf8f181" providerId="ADAL" clId="{FA237C9E-A119-49E6-AB21-BD23EDA96DDD}" dt="2018-09-03T03:59:26.238" v="1376" actId="478"/>
          <ac:picMkLst>
            <pc:docMk/>
            <pc:sldMk cId="824600420" sldId="275"/>
            <ac:picMk id="4" creationId="{00000000-0000-0000-0000-000000000000}"/>
          </ac:picMkLst>
        </pc:picChg>
        <pc:picChg chg="del">
          <ac:chgData name="#HO MUN KIT#" userId="da1cbc35-1cae-4e97-9b2d-1b46bcf8f181" providerId="ADAL" clId="{FA237C9E-A119-49E6-AB21-BD23EDA96DDD}" dt="2018-09-03T03:59:27.665" v="1377" actId="478"/>
          <ac:picMkLst>
            <pc:docMk/>
            <pc:sldMk cId="824600420" sldId="275"/>
            <ac:picMk id="5" creationId="{00000000-0000-0000-0000-000000000000}"/>
          </ac:picMkLst>
        </pc:picChg>
        <pc:picChg chg="del">
          <ac:chgData name="#HO MUN KIT#" userId="da1cbc35-1cae-4e97-9b2d-1b46bcf8f181" providerId="ADAL" clId="{FA237C9E-A119-49E6-AB21-BD23EDA96DDD}" dt="2018-09-03T03:59:29.181" v="1378" actId="478"/>
          <ac:picMkLst>
            <pc:docMk/>
            <pc:sldMk cId="824600420" sldId="275"/>
            <ac:picMk id="6" creationId="{00000000-0000-0000-0000-000000000000}"/>
          </ac:picMkLst>
        </pc:picChg>
        <pc:picChg chg="del">
          <ac:chgData name="#HO MUN KIT#" userId="da1cbc35-1cae-4e97-9b2d-1b46bcf8f181" providerId="ADAL" clId="{FA237C9E-A119-49E6-AB21-BD23EDA96DDD}" dt="2018-09-03T03:59:30.768" v="1379" actId="478"/>
          <ac:picMkLst>
            <pc:docMk/>
            <pc:sldMk cId="824600420" sldId="275"/>
            <ac:picMk id="11" creationId="{00000000-0000-0000-0000-000000000000}"/>
          </ac:picMkLst>
        </pc:picChg>
        <pc:picChg chg="add">
          <ac:chgData name="#HO MUN KIT#" userId="da1cbc35-1cae-4e97-9b2d-1b46bcf8f181" providerId="ADAL" clId="{FA237C9E-A119-49E6-AB21-BD23EDA96DDD}" dt="2018-09-03T04:07:22.146" v="1533"/>
          <ac:picMkLst>
            <pc:docMk/>
            <pc:sldMk cId="824600420" sldId="275"/>
            <ac:picMk id="18" creationId="{BBB77C79-0461-44F2-820B-761180200348}"/>
          </ac:picMkLst>
        </pc:picChg>
        <pc:picChg chg="del">
          <ac:chgData name="#HO MUN KIT#" userId="da1cbc35-1cae-4e97-9b2d-1b46bcf8f181" providerId="ADAL" clId="{FA237C9E-A119-49E6-AB21-BD23EDA96DDD}" dt="2018-09-03T03:59:25.698" v="1375" actId="478"/>
          <ac:picMkLst>
            <pc:docMk/>
            <pc:sldMk cId="824600420" sldId="275"/>
            <ac:picMk id="1026" creationId="{00000000-0000-0000-0000-000000000000}"/>
          </ac:picMkLst>
        </pc:picChg>
        <pc:picChg chg="mod">
          <ac:chgData name="#HO MUN KIT#" userId="da1cbc35-1cae-4e97-9b2d-1b46bcf8f181" providerId="ADAL" clId="{FA237C9E-A119-49E6-AB21-BD23EDA96DDD}" dt="2018-09-03T04:01:45.920" v="1383" actId="14826"/>
          <ac:picMkLst>
            <pc:docMk/>
            <pc:sldMk cId="824600420" sldId="275"/>
            <ac:picMk id="1030" creationId="{00000000-0000-0000-0000-000000000000}"/>
          </ac:picMkLst>
        </pc:picChg>
        <pc:picChg chg="mod">
          <ac:chgData name="#HO MUN KIT#" userId="da1cbc35-1cae-4e97-9b2d-1b46bcf8f181" providerId="ADAL" clId="{FA237C9E-A119-49E6-AB21-BD23EDA96DDD}" dt="2018-09-03T03:59:54.381" v="1380" actId="26606"/>
          <ac:picMkLst>
            <pc:docMk/>
            <pc:sldMk cId="824600420" sldId="275"/>
            <ac:picMk id="1034" creationId="{00000000-0000-0000-0000-000000000000}"/>
          </ac:picMkLst>
        </pc:picChg>
        <pc:picChg chg="mod ord modCrop">
          <ac:chgData name="#HO MUN KIT#" userId="da1cbc35-1cae-4e97-9b2d-1b46bcf8f181" providerId="ADAL" clId="{FA237C9E-A119-49E6-AB21-BD23EDA96DDD}" dt="2018-09-03T04:00:16.888" v="1381" actId="18131"/>
          <ac:picMkLst>
            <pc:docMk/>
            <pc:sldMk cId="824600420" sldId="275"/>
            <ac:picMk id="1036" creationId="{00000000-0000-0000-0000-000000000000}"/>
          </ac:picMkLst>
        </pc:picChg>
        <pc:picChg chg="mod ord">
          <ac:chgData name="#HO MUN KIT#" userId="da1cbc35-1cae-4e97-9b2d-1b46bcf8f181" providerId="ADAL" clId="{FA237C9E-A119-49E6-AB21-BD23EDA96DDD}" dt="2018-09-03T03:59:54.381" v="1380" actId="26606"/>
          <ac:picMkLst>
            <pc:docMk/>
            <pc:sldMk cId="824600420" sldId="275"/>
            <ac:picMk id="1038" creationId="{00000000-0000-0000-0000-000000000000}"/>
          </ac:picMkLst>
        </pc:picChg>
      </pc:sldChg>
      <pc:sldChg chg="add del ord modTransition">
        <pc:chgData name="#HO MUN KIT#" userId="da1cbc35-1cae-4e97-9b2d-1b46bcf8f181" providerId="ADAL" clId="{FA237C9E-A119-49E6-AB21-BD23EDA96DDD}" dt="2018-09-03T12:47:51.850" v="3370" actId="2696"/>
        <pc:sldMkLst>
          <pc:docMk/>
          <pc:sldMk cId="2245534965" sldId="276"/>
        </pc:sldMkLst>
      </pc:sldChg>
      <pc:sldChg chg="addSp delSp modSp add">
        <pc:chgData name="#HO MUN KIT#" userId="da1cbc35-1cae-4e97-9b2d-1b46bcf8f181" providerId="ADAL" clId="{FA237C9E-A119-49E6-AB21-BD23EDA96DDD}" dt="2018-09-03T04:42:06.065" v="2290" actId="207"/>
        <pc:sldMkLst>
          <pc:docMk/>
          <pc:sldMk cId="2779108728" sldId="277"/>
        </pc:sldMkLst>
        <pc:spChg chg="del">
          <ac:chgData name="#HO MUN KIT#" userId="da1cbc35-1cae-4e97-9b2d-1b46bcf8f181" providerId="ADAL" clId="{FA237C9E-A119-49E6-AB21-BD23EDA96DDD}" dt="2018-09-03T04:15:31.595" v="1645"/>
          <ac:spMkLst>
            <pc:docMk/>
            <pc:sldMk cId="2779108728" sldId="277"/>
            <ac:spMk id="2" creationId="{0BFBCF1C-C053-4E00-A119-0AA115A140AC}"/>
          </ac:spMkLst>
        </pc:spChg>
        <pc:spChg chg="del">
          <ac:chgData name="#HO MUN KIT#" userId="da1cbc35-1cae-4e97-9b2d-1b46bcf8f181" providerId="ADAL" clId="{FA237C9E-A119-49E6-AB21-BD23EDA96DDD}" dt="2018-09-03T04:15:31.595" v="1645"/>
          <ac:spMkLst>
            <pc:docMk/>
            <pc:sldMk cId="2779108728" sldId="277"/>
            <ac:spMk id="3" creationId="{690CD949-E351-4CE7-BE7B-D8178B00B75D}"/>
          </ac:spMkLst>
        </pc:spChg>
        <pc:spChg chg="add mod">
          <ac:chgData name="#HO MUN KIT#" userId="da1cbc35-1cae-4e97-9b2d-1b46bcf8f181" providerId="ADAL" clId="{FA237C9E-A119-49E6-AB21-BD23EDA96DDD}" dt="2018-09-03T04:26:19.594" v="2135" actId="20577"/>
          <ac:spMkLst>
            <pc:docMk/>
            <pc:sldMk cId="2779108728" sldId="277"/>
            <ac:spMk id="4" creationId="{760181F0-8203-4E66-992A-C48F2E932BA0}"/>
          </ac:spMkLst>
        </pc:spChg>
        <pc:spChg chg="add del mod">
          <ac:chgData name="#HO MUN KIT#" userId="da1cbc35-1cae-4e97-9b2d-1b46bcf8f181" providerId="ADAL" clId="{FA237C9E-A119-49E6-AB21-BD23EDA96DDD}" dt="2018-09-03T04:20:54.141" v="1787" actId="1032"/>
          <ac:spMkLst>
            <pc:docMk/>
            <pc:sldMk cId="2779108728" sldId="277"/>
            <ac:spMk id="5" creationId="{872B5D6A-B6B4-476A-8D2E-953A61795CF7}"/>
          </ac:spMkLst>
        </pc:spChg>
        <pc:spChg chg="add mod">
          <ac:chgData name="#HO MUN KIT#" userId="da1cbc35-1cae-4e97-9b2d-1b46bcf8f181" providerId="ADAL" clId="{FA237C9E-A119-49E6-AB21-BD23EDA96DDD}" dt="2018-09-03T04:23:13.279" v="1858" actId="207"/>
          <ac:spMkLst>
            <pc:docMk/>
            <pc:sldMk cId="2779108728" sldId="277"/>
            <ac:spMk id="7" creationId="{3F18B90E-35D7-41F8-AFA6-B757F66CA12B}"/>
          </ac:spMkLst>
        </pc:spChg>
        <pc:spChg chg="add mod">
          <ac:chgData name="#HO MUN KIT#" userId="da1cbc35-1cae-4e97-9b2d-1b46bcf8f181" providerId="ADAL" clId="{FA237C9E-A119-49E6-AB21-BD23EDA96DDD}" dt="2018-09-03T04:42:06.065" v="2290" actId="207"/>
          <ac:spMkLst>
            <pc:docMk/>
            <pc:sldMk cId="2779108728" sldId="277"/>
            <ac:spMk id="8" creationId="{F4E40448-EEA2-4ECF-AC8B-6B3E84021CD8}"/>
          </ac:spMkLst>
        </pc:spChg>
        <pc:graphicFrameChg chg="add mod">
          <ac:chgData name="#HO MUN KIT#" userId="da1cbc35-1cae-4e97-9b2d-1b46bcf8f181" providerId="ADAL" clId="{FA237C9E-A119-49E6-AB21-BD23EDA96DDD}" dt="2018-09-03T04:22:29.813" v="1852" actId="113"/>
          <ac:graphicFrameMkLst>
            <pc:docMk/>
            <pc:sldMk cId="2779108728" sldId="277"/>
            <ac:graphicFrameMk id="6" creationId="{3DE8C59A-7072-4390-B344-15355F02E799}"/>
          </ac:graphicFrameMkLst>
        </pc:graphicFrameChg>
        <pc:picChg chg="add mod">
          <ac:chgData name="#HO MUN KIT#" userId="da1cbc35-1cae-4e97-9b2d-1b46bcf8f181" providerId="ADAL" clId="{FA237C9E-A119-49E6-AB21-BD23EDA96DDD}" dt="2018-09-03T04:20:42.183" v="1785" actId="1076"/>
          <ac:picMkLst>
            <pc:docMk/>
            <pc:sldMk cId="2779108728" sldId="277"/>
            <ac:picMk id="1026" creationId="{E4A15E1B-7819-480A-8B9D-7ED201B49BF7}"/>
          </ac:picMkLst>
        </pc:picChg>
        <pc:picChg chg="add mod">
          <ac:chgData name="#HO MUN KIT#" userId="da1cbc35-1cae-4e97-9b2d-1b46bcf8f181" providerId="ADAL" clId="{FA237C9E-A119-49E6-AB21-BD23EDA96DDD}" dt="2018-09-03T04:20:43.947" v="1786" actId="1076"/>
          <ac:picMkLst>
            <pc:docMk/>
            <pc:sldMk cId="2779108728" sldId="277"/>
            <ac:picMk id="1028" creationId="{87166BB5-D256-4DB8-AB3B-A290ACD86DD4}"/>
          </ac:picMkLst>
        </pc:picChg>
      </pc:sldChg>
      <pc:sldChg chg="add del ord">
        <pc:chgData name="#HO MUN KIT#" userId="da1cbc35-1cae-4e97-9b2d-1b46bcf8f181" providerId="ADAL" clId="{FA237C9E-A119-49E6-AB21-BD23EDA96DDD}" dt="2018-09-03T04:12:12.428" v="1561" actId="2696"/>
        <pc:sldMkLst>
          <pc:docMk/>
          <pc:sldMk cId="3553990923" sldId="277"/>
        </pc:sldMkLst>
      </pc:sldChg>
      <pc:sldChg chg="addSp delSp modSp add">
        <pc:chgData name="#HO MUN KIT#" userId="da1cbc35-1cae-4e97-9b2d-1b46bcf8f181" providerId="ADAL" clId="{FA237C9E-A119-49E6-AB21-BD23EDA96DDD}" dt="2018-09-03T04:54:12.479" v="2312" actId="12788"/>
        <pc:sldMkLst>
          <pc:docMk/>
          <pc:sldMk cId="3235836344" sldId="278"/>
        </pc:sldMkLst>
        <pc:spChg chg="mod">
          <ac:chgData name="#HO MUN KIT#" userId="da1cbc35-1cae-4e97-9b2d-1b46bcf8f181" providerId="ADAL" clId="{FA237C9E-A119-49E6-AB21-BD23EDA96DDD}" dt="2018-09-03T04:28:57.197" v="2243" actId="20577"/>
          <ac:spMkLst>
            <pc:docMk/>
            <pc:sldMk cId="3235836344" sldId="278"/>
            <ac:spMk id="2" creationId="{6C3573FF-0B13-4F64-ADEB-C61B08F04062}"/>
          </ac:spMkLst>
        </pc:spChg>
        <pc:spChg chg="del">
          <ac:chgData name="#HO MUN KIT#" userId="da1cbc35-1cae-4e97-9b2d-1b46bcf8f181" providerId="ADAL" clId="{FA237C9E-A119-49E6-AB21-BD23EDA96DDD}" dt="2018-09-03T04:52:25.666" v="2292" actId="931"/>
          <ac:spMkLst>
            <pc:docMk/>
            <pc:sldMk cId="3235836344" sldId="278"/>
            <ac:spMk id="3" creationId="{92D7B3E5-E1A1-4EE9-9E33-40C43D879B5F}"/>
          </ac:spMkLst>
        </pc:spChg>
        <pc:spChg chg="add mod">
          <ac:chgData name="#HO MUN KIT#" userId="da1cbc35-1cae-4e97-9b2d-1b46bcf8f181" providerId="ADAL" clId="{FA237C9E-A119-49E6-AB21-BD23EDA96DDD}" dt="2018-09-03T04:54:04.301" v="2308" actId="1076"/>
          <ac:spMkLst>
            <pc:docMk/>
            <pc:sldMk cId="3235836344" sldId="278"/>
            <ac:spMk id="6" creationId="{EC1DEDCA-90FF-4315-A8B2-68FAD18467A4}"/>
          </ac:spMkLst>
        </pc:spChg>
        <pc:picChg chg="add mod">
          <ac:chgData name="#HO MUN KIT#" userId="da1cbc35-1cae-4e97-9b2d-1b46bcf8f181" providerId="ADAL" clId="{FA237C9E-A119-49E6-AB21-BD23EDA96DDD}" dt="2018-09-03T04:54:12.479" v="2312" actId="12788"/>
          <ac:picMkLst>
            <pc:docMk/>
            <pc:sldMk cId="3235836344" sldId="278"/>
            <ac:picMk id="5" creationId="{0F687B6A-EBEF-4B16-A089-AA235B2CA02F}"/>
          </ac:picMkLst>
        </pc:picChg>
      </pc:sldChg>
      <pc:sldChg chg="add del">
        <pc:chgData name="#HO MUN KIT#" userId="da1cbc35-1cae-4e97-9b2d-1b46bcf8f181" providerId="ADAL" clId="{FA237C9E-A119-49E6-AB21-BD23EDA96DDD}" dt="2018-09-03T12:47:51.831" v="3369" actId="2696"/>
        <pc:sldMkLst>
          <pc:docMk/>
          <pc:sldMk cId="1692201690" sldId="279"/>
        </pc:sldMkLst>
      </pc:sldChg>
      <pc:sldChg chg="addSp delSp modSp add">
        <pc:chgData name="#HO MUN KIT#" userId="da1cbc35-1cae-4e97-9b2d-1b46bcf8f181" providerId="ADAL" clId="{FA237C9E-A119-49E6-AB21-BD23EDA96DDD}" dt="2018-09-03T12:09:51.465" v="3292" actId="404"/>
        <pc:sldMkLst>
          <pc:docMk/>
          <pc:sldMk cId="563130293" sldId="280"/>
        </pc:sldMkLst>
        <pc:spChg chg="del">
          <ac:chgData name="#HO MUN KIT#" userId="da1cbc35-1cae-4e97-9b2d-1b46bcf8f181" providerId="ADAL" clId="{FA237C9E-A119-49E6-AB21-BD23EDA96DDD}" dt="2018-09-03T06:38:52.168" v="2664"/>
          <ac:spMkLst>
            <pc:docMk/>
            <pc:sldMk cId="563130293" sldId="280"/>
            <ac:spMk id="2" creationId="{BF4CFE54-8976-45AD-B832-AE1FFAB6A6E4}"/>
          </ac:spMkLst>
        </pc:spChg>
        <pc:spChg chg="del">
          <ac:chgData name="#HO MUN KIT#" userId="da1cbc35-1cae-4e97-9b2d-1b46bcf8f181" providerId="ADAL" clId="{FA237C9E-A119-49E6-AB21-BD23EDA96DDD}" dt="2018-09-03T06:38:52.168" v="2664"/>
          <ac:spMkLst>
            <pc:docMk/>
            <pc:sldMk cId="563130293" sldId="280"/>
            <ac:spMk id="3" creationId="{2D26DC80-0FBD-4097-B0F9-BCFD20066EAD}"/>
          </ac:spMkLst>
        </pc:spChg>
        <pc:spChg chg="add mod">
          <ac:chgData name="#HO MUN KIT#" userId="da1cbc35-1cae-4e97-9b2d-1b46bcf8f181" providerId="ADAL" clId="{FA237C9E-A119-49E6-AB21-BD23EDA96DDD}" dt="2018-09-03T06:38:55.028" v="2673" actId="20577"/>
          <ac:spMkLst>
            <pc:docMk/>
            <pc:sldMk cId="563130293" sldId="280"/>
            <ac:spMk id="4" creationId="{6DCD1C6A-AB7F-4417-8B14-97EBAA51CFA9}"/>
          </ac:spMkLst>
        </pc:spChg>
        <pc:spChg chg="add mod">
          <ac:chgData name="#HO MUN KIT#" userId="da1cbc35-1cae-4e97-9b2d-1b46bcf8f181" providerId="ADAL" clId="{FA237C9E-A119-49E6-AB21-BD23EDA96DDD}" dt="2018-09-03T12:09:51.465" v="3292" actId="404"/>
          <ac:spMkLst>
            <pc:docMk/>
            <pc:sldMk cId="563130293" sldId="280"/>
            <ac:spMk id="5" creationId="{C7DB6DD4-9CF4-49CB-B0C7-4641DBA7F2B3}"/>
          </ac:spMkLst>
        </pc:spChg>
      </pc:sldChg>
      <pc:sldChg chg="addSp delSp modSp add modAnim">
        <pc:chgData name="#HO MUN KIT#" userId="da1cbc35-1cae-4e97-9b2d-1b46bcf8f181" providerId="ADAL" clId="{FA237C9E-A119-49E6-AB21-BD23EDA96DDD}" dt="2018-09-03T09:50:20.055" v="3195" actId="20577"/>
        <pc:sldMkLst>
          <pc:docMk/>
          <pc:sldMk cId="756566330" sldId="281"/>
        </pc:sldMkLst>
        <pc:spChg chg="mod">
          <ac:chgData name="#HO MUN KIT#" userId="da1cbc35-1cae-4e97-9b2d-1b46bcf8f181" providerId="ADAL" clId="{FA237C9E-A119-49E6-AB21-BD23EDA96DDD}" dt="2018-09-03T06:46:20.077" v="2788" actId="1076"/>
          <ac:spMkLst>
            <pc:docMk/>
            <pc:sldMk cId="756566330" sldId="281"/>
            <ac:spMk id="2" creationId="{D2F4D431-0CEE-4061-8555-4C197B9D3732}"/>
          </ac:spMkLst>
        </pc:spChg>
        <pc:spChg chg="add mod">
          <ac:chgData name="#HO MUN KIT#" userId="da1cbc35-1cae-4e97-9b2d-1b46bcf8f181" providerId="ADAL" clId="{FA237C9E-A119-49E6-AB21-BD23EDA96DDD}" dt="2018-09-03T06:54:03.730" v="2858" actId="14100"/>
          <ac:spMkLst>
            <pc:docMk/>
            <pc:sldMk cId="756566330" sldId="281"/>
            <ac:spMk id="4" creationId="{5A086A1C-F21C-4CB5-9E23-BB3A0ACA4929}"/>
          </ac:spMkLst>
        </pc:spChg>
        <pc:spChg chg="add del mod">
          <ac:chgData name="#HO MUN KIT#" userId="da1cbc35-1cae-4e97-9b2d-1b46bcf8f181" providerId="ADAL" clId="{FA237C9E-A119-49E6-AB21-BD23EDA96DDD}" dt="2018-09-03T06:50:33.904" v="2802" actId="478"/>
          <ac:spMkLst>
            <pc:docMk/>
            <pc:sldMk cId="756566330" sldId="281"/>
            <ac:spMk id="8" creationId="{66E9C650-7945-4210-AAFA-FF1B1CEC89E9}"/>
          </ac:spMkLst>
        </pc:spChg>
        <pc:spChg chg="add mod">
          <ac:chgData name="#HO MUN KIT#" userId="da1cbc35-1cae-4e97-9b2d-1b46bcf8f181" providerId="ADAL" clId="{FA237C9E-A119-49E6-AB21-BD23EDA96DDD}" dt="2018-09-03T09:50:20.055" v="3195" actId="20577"/>
          <ac:spMkLst>
            <pc:docMk/>
            <pc:sldMk cId="756566330" sldId="281"/>
            <ac:spMk id="9" creationId="{3043C689-1424-4F23-9C83-511DDDA4189F}"/>
          </ac:spMkLst>
        </pc:spChg>
        <pc:spChg chg="add mod">
          <ac:chgData name="#HO MUN KIT#" userId="da1cbc35-1cae-4e97-9b2d-1b46bcf8f181" providerId="ADAL" clId="{FA237C9E-A119-49E6-AB21-BD23EDA96DDD}" dt="2018-09-03T06:54:39.914" v="2867" actId="14861"/>
          <ac:spMkLst>
            <pc:docMk/>
            <pc:sldMk cId="756566330" sldId="281"/>
            <ac:spMk id="11" creationId="{DFFD7D7B-A4FA-4C4F-98A8-F262F621EB8E}"/>
          </ac:spMkLst>
        </pc:spChg>
        <pc:spChg chg="add mod">
          <ac:chgData name="#HO MUN KIT#" userId="da1cbc35-1cae-4e97-9b2d-1b46bcf8f181" providerId="ADAL" clId="{FA237C9E-A119-49E6-AB21-BD23EDA96DDD}" dt="2018-09-03T06:54:08.806" v="2860" actId="1076"/>
          <ac:spMkLst>
            <pc:docMk/>
            <pc:sldMk cId="756566330" sldId="281"/>
            <ac:spMk id="12" creationId="{DC1570E9-9328-4773-8BEA-8E1C58DF2B02}"/>
          </ac:spMkLst>
        </pc:spChg>
        <pc:spChg chg="add mod">
          <ac:chgData name="#HO MUN KIT#" userId="da1cbc35-1cae-4e97-9b2d-1b46bcf8f181" providerId="ADAL" clId="{FA237C9E-A119-49E6-AB21-BD23EDA96DDD}" dt="2018-09-03T06:55:03.037" v="2891" actId="1076"/>
          <ac:spMkLst>
            <pc:docMk/>
            <pc:sldMk cId="756566330" sldId="281"/>
            <ac:spMk id="13" creationId="{7E70FF46-45AA-49F0-9280-A4A12FB223D1}"/>
          </ac:spMkLst>
        </pc:spChg>
        <pc:spChg chg="add mod">
          <ac:chgData name="#HO MUN KIT#" userId="da1cbc35-1cae-4e97-9b2d-1b46bcf8f181" providerId="ADAL" clId="{FA237C9E-A119-49E6-AB21-BD23EDA96DDD}" dt="2018-09-03T06:55:56.757" v="2896" actId="1076"/>
          <ac:spMkLst>
            <pc:docMk/>
            <pc:sldMk cId="756566330" sldId="281"/>
            <ac:spMk id="15" creationId="{20C5CE14-A549-4290-A9AF-21779803DF7E}"/>
          </ac:spMkLst>
        </pc:spChg>
        <pc:picChg chg="add mod">
          <ac:chgData name="#HO MUN KIT#" userId="da1cbc35-1cae-4e97-9b2d-1b46bcf8f181" providerId="ADAL" clId="{FA237C9E-A119-49E6-AB21-BD23EDA96DDD}" dt="2018-09-03T06:50:17.822" v="2797" actId="1076"/>
          <ac:picMkLst>
            <pc:docMk/>
            <pc:sldMk cId="756566330" sldId="281"/>
            <ac:picMk id="5" creationId="{FBA417A1-ACDF-4F61-9982-FB0D9389020E}"/>
          </ac:picMkLst>
        </pc:picChg>
        <pc:picChg chg="add mod">
          <ac:chgData name="#HO MUN KIT#" userId="da1cbc35-1cae-4e97-9b2d-1b46bcf8f181" providerId="ADAL" clId="{FA237C9E-A119-49E6-AB21-BD23EDA96DDD}" dt="2018-09-03T06:54:11.530" v="2861" actId="1076"/>
          <ac:picMkLst>
            <pc:docMk/>
            <pc:sldMk cId="756566330" sldId="281"/>
            <ac:picMk id="6" creationId="{3EF59492-424C-4C61-B269-DEEED4CAD6CF}"/>
          </ac:picMkLst>
        </pc:picChg>
        <pc:picChg chg="add del">
          <ac:chgData name="#HO MUN KIT#" userId="da1cbc35-1cae-4e97-9b2d-1b46bcf8f181" providerId="ADAL" clId="{FA237C9E-A119-49E6-AB21-BD23EDA96DDD}" dt="2018-09-03T06:47:44.630" v="2796"/>
          <ac:picMkLst>
            <pc:docMk/>
            <pc:sldMk cId="756566330" sldId="281"/>
            <ac:picMk id="7" creationId="{C0A9FCAB-9680-4604-8898-015A42EE9DFC}"/>
          </ac:picMkLst>
        </pc:picChg>
        <pc:picChg chg="add mod">
          <ac:chgData name="#HO MUN KIT#" userId="da1cbc35-1cae-4e97-9b2d-1b46bcf8f181" providerId="ADAL" clId="{FA237C9E-A119-49E6-AB21-BD23EDA96DDD}" dt="2018-09-03T06:54:25.434" v="2864" actId="1076"/>
          <ac:picMkLst>
            <pc:docMk/>
            <pc:sldMk cId="756566330" sldId="281"/>
            <ac:picMk id="10" creationId="{F6A13B6F-E3A4-497B-8E0C-BB94363F451D}"/>
          </ac:picMkLst>
        </pc:picChg>
        <pc:picChg chg="add mod">
          <ac:chgData name="#HO MUN KIT#" userId="da1cbc35-1cae-4e97-9b2d-1b46bcf8f181" providerId="ADAL" clId="{FA237C9E-A119-49E6-AB21-BD23EDA96DDD}" dt="2018-09-03T06:56:02.251" v="2897" actId="196"/>
          <ac:picMkLst>
            <pc:docMk/>
            <pc:sldMk cId="756566330" sldId="281"/>
            <ac:picMk id="14" creationId="{4794B67B-5C46-4893-B503-C5759F0D2991}"/>
          </ac:picMkLst>
        </pc:picChg>
        <pc:picChg chg="add mod modCrop">
          <ac:chgData name="#HO MUN KIT#" userId="da1cbc35-1cae-4e97-9b2d-1b46bcf8f181" providerId="ADAL" clId="{FA237C9E-A119-49E6-AB21-BD23EDA96DDD}" dt="2018-09-03T06:59:16.685" v="2906" actId="1076"/>
          <ac:picMkLst>
            <pc:docMk/>
            <pc:sldMk cId="756566330" sldId="281"/>
            <ac:picMk id="16" creationId="{D4DA9B63-D66E-473E-9BA4-557BE705287C}"/>
          </ac:picMkLst>
        </pc:picChg>
      </pc:sldChg>
      <pc:sldChg chg="modSp add">
        <pc:chgData name="#HO MUN KIT#" userId="da1cbc35-1cae-4e97-9b2d-1b46bcf8f181" providerId="ADAL" clId="{FA237C9E-A119-49E6-AB21-BD23EDA96DDD}" dt="2018-09-03T12:17:28.183" v="3364" actId="14100"/>
        <pc:sldMkLst>
          <pc:docMk/>
          <pc:sldMk cId="4030022284" sldId="282"/>
        </pc:sldMkLst>
        <pc:spChg chg="mod">
          <ac:chgData name="#HO MUN KIT#" userId="da1cbc35-1cae-4e97-9b2d-1b46bcf8f181" providerId="ADAL" clId="{FA237C9E-A119-49E6-AB21-BD23EDA96DDD}" dt="2018-09-03T10:39:01.398" v="3213" actId="20577"/>
          <ac:spMkLst>
            <pc:docMk/>
            <pc:sldMk cId="4030022284" sldId="282"/>
            <ac:spMk id="2" creationId="{1EC4A795-FACD-4F65-BF1E-A54592AEF682}"/>
          </ac:spMkLst>
        </pc:spChg>
        <pc:spChg chg="mod">
          <ac:chgData name="#HO MUN KIT#" userId="da1cbc35-1cae-4e97-9b2d-1b46bcf8f181" providerId="ADAL" clId="{FA237C9E-A119-49E6-AB21-BD23EDA96DDD}" dt="2018-09-03T12:17:28.183" v="3364" actId="14100"/>
          <ac:spMkLst>
            <pc:docMk/>
            <pc:sldMk cId="4030022284" sldId="282"/>
            <ac:spMk id="3" creationId="{517D39EC-5DB9-4801-AD3E-B19FC4B6C202}"/>
          </ac:spMkLst>
        </pc:spChg>
      </pc:sldChg>
      <pc:sldMasterChg chg="modSldLayout">
        <pc:chgData name="#HO MUN KIT#" userId="da1cbc35-1cae-4e97-9b2d-1b46bcf8f181" providerId="ADAL" clId="{FA237C9E-A119-49E6-AB21-BD23EDA96DDD}" dt="2018-09-03T05:10:27.971" v="2393" actId="1076"/>
        <pc:sldMasterMkLst>
          <pc:docMk/>
          <pc:sldMasterMk cId="1954463529" sldId="2147483660"/>
        </pc:sldMasterMkLst>
        <pc:sldLayoutChg chg="modSp">
          <pc:chgData name="#HO MUN KIT#" userId="da1cbc35-1cae-4e97-9b2d-1b46bcf8f181" providerId="ADAL" clId="{FA237C9E-A119-49E6-AB21-BD23EDA96DDD}" dt="2018-09-03T05:10:27.971" v="2393" actId="1076"/>
          <pc:sldLayoutMkLst>
            <pc:docMk/>
            <pc:sldMasterMk cId="1954463529" sldId="2147483660"/>
            <pc:sldLayoutMk cId="1487698023" sldId="2147483662"/>
          </pc:sldLayoutMkLst>
          <pc:spChg chg="mod">
            <ac:chgData name="#HO MUN KIT#" userId="da1cbc35-1cae-4e97-9b2d-1b46bcf8f181" providerId="ADAL" clId="{FA237C9E-A119-49E6-AB21-BD23EDA96DDD}" dt="2018-09-03T05:10:27.971" v="2393" actId="1076"/>
            <ac:spMkLst>
              <pc:docMk/>
              <pc:sldMasterMk cId="1954463529" sldId="2147483660"/>
              <pc:sldLayoutMk cId="1487698023" sldId="2147483662"/>
              <ac:spMk id="2" creationId="{00000000-0000-0000-0000-000000000000}"/>
            </ac:spMkLst>
          </pc:spChg>
          <pc:spChg chg="mod">
            <ac:chgData name="#HO MUN KIT#" userId="da1cbc35-1cae-4e97-9b2d-1b46bcf8f181" providerId="ADAL" clId="{FA237C9E-A119-49E6-AB21-BD23EDA96DDD}" dt="2018-09-03T03:37:23.781" v="1266" actId="404"/>
            <ac:spMkLst>
              <pc:docMk/>
              <pc:sldMasterMk cId="1954463529" sldId="2147483660"/>
              <pc:sldLayoutMk cId="1487698023" sldId="2147483662"/>
              <ac:spMk id="3" creationId="{00000000-0000-0000-0000-000000000000}"/>
            </ac:spMkLst>
          </pc:spChg>
        </pc:sldLayoutChg>
        <pc:sldLayoutChg chg="modSp">
          <pc:chgData name="#HO MUN KIT#" userId="da1cbc35-1cae-4e97-9b2d-1b46bcf8f181" providerId="ADAL" clId="{FA237C9E-A119-49E6-AB21-BD23EDA96DDD}" dt="2018-09-03T03:35:03.846" v="1247" actId="242"/>
          <pc:sldLayoutMkLst>
            <pc:docMk/>
            <pc:sldMasterMk cId="1954463529" sldId="2147483660"/>
            <pc:sldLayoutMk cId="1895132383" sldId="2147483663"/>
          </pc:sldLayoutMkLst>
          <pc:spChg chg="mod">
            <ac:chgData name="#HO MUN KIT#" userId="da1cbc35-1cae-4e97-9b2d-1b46bcf8f181" providerId="ADAL" clId="{FA237C9E-A119-49E6-AB21-BD23EDA96DDD}" dt="2018-09-03T03:35:03.846" v="1247" actId="242"/>
            <ac:spMkLst>
              <pc:docMk/>
              <pc:sldMasterMk cId="1954463529" sldId="2147483660"/>
              <pc:sldLayoutMk cId="1895132383" sldId="2147483663"/>
              <ac:spMk id="2" creationId="{00000000-0000-0000-0000-000000000000}"/>
            </ac:spMkLst>
          </pc:spChg>
        </pc:sldLayoutChg>
      </pc:sldMasterChg>
    </pc:docChg>
  </pc:docChgLst>
  <pc:docChgLst>
    <pc:chgData name="#HO MUN KIT#" userId="S::munkit001@e.ntu.edu.sg::da1cbc35-1cae-4e97-9b2d-1b46bcf8f181" providerId="AD" clId="Web-{63B32B1D-3EAE-4321-AE65-90A5FC852805}"/>
    <pc:docChg chg="modSld">
      <pc:chgData name="#HO MUN KIT#" userId="S::munkit001@e.ntu.edu.sg::da1cbc35-1cae-4e97-9b2d-1b46bcf8f181" providerId="AD" clId="Web-{63B32B1D-3EAE-4321-AE65-90A5FC852805}" dt="2018-09-02T15:05:23.914" v="34"/>
      <pc:docMkLst>
        <pc:docMk/>
      </pc:docMkLst>
      <pc:sldChg chg="modNotes">
        <pc:chgData name="#HO MUN KIT#" userId="S::munkit001@e.ntu.edu.sg::da1cbc35-1cae-4e97-9b2d-1b46bcf8f181" providerId="AD" clId="Web-{63B32B1D-3EAE-4321-AE65-90A5FC852805}" dt="2018-09-02T15:05:23.914" v="34"/>
        <pc:sldMkLst>
          <pc:docMk/>
          <pc:sldMk cId="2348055444" sldId="262"/>
        </pc:sldMkLst>
      </pc:sldChg>
      <pc:sldChg chg="modSp modNotes">
        <pc:chgData name="#HO MUN KIT#" userId="S::munkit001@e.ntu.edu.sg::da1cbc35-1cae-4e97-9b2d-1b46bcf8f181" providerId="AD" clId="Web-{63B32B1D-3EAE-4321-AE65-90A5FC852805}" dt="2018-09-02T14:36:45.185" v="10"/>
        <pc:sldMkLst>
          <pc:docMk/>
          <pc:sldMk cId="2559149926" sldId="263"/>
        </pc:sldMkLst>
        <pc:picChg chg="mod">
          <ac:chgData name="#HO MUN KIT#" userId="S::munkit001@e.ntu.edu.sg::da1cbc35-1cae-4e97-9b2d-1b46bcf8f181" providerId="AD" clId="Web-{63B32B1D-3EAE-4321-AE65-90A5FC852805}" dt="2018-09-02T14:30:44.603" v="0" actId="14100"/>
          <ac:picMkLst>
            <pc:docMk/>
            <pc:sldMk cId="2559149926" sldId="263"/>
            <ac:picMk id="7" creationId="{00000000-0000-0000-0000-000000000000}"/>
          </ac:picMkLst>
        </pc:picChg>
      </pc:sldChg>
      <pc:sldChg chg="modSp">
        <pc:chgData name="#HO MUN KIT#" userId="S::munkit001@e.ntu.edu.sg::da1cbc35-1cae-4e97-9b2d-1b46bcf8f181" providerId="AD" clId="Web-{63B32B1D-3EAE-4321-AE65-90A5FC852805}" dt="2018-09-02T14:41:07.143" v="11" actId="20577"/>
        <pc:sldMkLst>
          <pc:docMk/>
          <pc:sldMk cId="4092657426" sldId="272"/>
        </pc:sldMkLst>
        <pc:spChg chg="mod">
          <ac:chgData name="#HO MUN KIT#" userId="S::munkit001@e.ntu.edu.sg::da1cbc35-1cae-4e97-9b2d-1b46bcf8f181" providerId="AD" clId="Web-{63B32B1D-3EAE-4321-AE65-90A5FC852805}" dt="2018-09-02T14:41:07.143" v="11" actId="20577"/>
          <ac:spMkLst>
            <pc:docMk/>
            <pc:sldMk cId="4092657426" sldId="272"/>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93E767-AF9F-408A-A39B-AC437B7C671B}" type="doc">
      <dgm:prSet loTypeId="urn:microsoft.com/office/officeart/2005/8/layout/process1" loCatId="process" qsTypeId="urn:microsoft.com/office/officeart/2005/8/quickstyle/simple1" qsCatId="simple" csTypeId="urn:microsoft.com/office/officeart/2005/8/colors/colorful4" csCatId="colorful" phldr="1"/>
      <dgm:spPr/>
    </dgm:pt>
    <dgm:pt modelId="{0BEECFB4-CCC6-4C15-810C-FA1D8D58171A}">
      <dgm:prSet phldrT="[Text]" custT="1"/>
      <dgm:spPr/>
      <dgm:t>
        <a:bodyPr/>
        <a:lstStyle/>
        <a:p>
          <a:r>
            <a:rPr lang="en-SG" sz="2000" dirty="0"/>
            <a:t>Noodles in packaging</a:t>
          </a:r>
        </a:p>
      </dgm:t>
    </dgm:pt>
    <dgm:pt modelId="{4D04FC03-FED7-4455-98F4-22521730D3D0}" type="parTrans" cxnId="{B78B0324-C41A-415E-9320-D8DDFC6F04DC}">
      <dgm:prSet/>
      <dgm:spPr/>
      <dgm:t>
        <a:bodyPr/>
        <a:lstStyle/>
        <a:p>
          <a:endParaRPr lang="en-SG" sz="1600"/>
        </a:p>
      </dgm:t>
    </dgm:pt>
    <dgm:pt modelId="{20DC2C44-379F-4B46-95E4-49A432E35CDA}" type="sibTrans" cxnId="{B78B0324-C41A-415E-9320-D8DDFC6F04DC}">
      <dgm:prSet custT="1"/>
      <dgm:spPr/>
      <dgm:t>
        <a:bodyPr/>
        <a:lstStyle/>
        <a:p>
          <a:endParaRPr lang="en-SG" sz="1400"/>
        </a:p>
      </dgm:t>
    </dgm:pt>
    <dgm:pt modelId="{6F73CB61-AA9A-487A-B226-4DF176EF0C4F}">
      <dgm:prSet phldrT="[Text]" custT="1"/>
      <dgm:spPr/>
      <dgm:t>
        <a:bodyPr/>
        <a:lstStyle/>
        <a:p>
          <a:r>
            <a:rPr lang="en-SG" sz="2000" dirty="0"/>
            <a:t>?</a:t>
          </a:r>
        </a:p>
      </dgm:t>
    </dgm:pt>
    <dgm:pt modelId="{889161FD-FE1B-4A01-9232-7873E84441B1}" type="parTrans" cxnId="{6B51002F-51A4-443B-AD19-C69FEE11B12F}">
      <dgm:prSet/>
      <dgm:spPr/>
      <dgm:t>
        <a:bodyPr/>
        <a:lstStyle/>
        <a:p>
          <a:endParaRPr lang="en-SG" sz="1600"/>
        </a:p>
      </dgm:t>
    </dgm:pt>
    <dgm:pt modelId="{DFC14332-F0F4-4C38-85D6-80A421FA2131}" type="sibTrans" cxnId="{6B51002F-51A4-443B-AD19-C69FEE11B12F}">
      <dgm:prSet custT="1"/>
      <dgm:spPr/>
      <dgm:t>
        <a:bodyPr/>
        <a:lstStyle/>
        <a:p>
          <a:endParaRPr lang="en-SG" sz="1400"/>
        </a:p>
      </dgm:t>
    </dgm:pt>
    <dgm:pt modelId="{A570F157-8107-48D1-B1E6-7A761CB5038C}">
      <dgm:prSet phldrT="[Text]" custT="1"/>
      <dgm:spPr/>
      <dgm:t>
        <a:bodyPr/>
        <a:lstStyle/>
        <a:p>
          <a:r>
            <a:rPr lang="en-SG" sz="2000" dirty="0"/>
            <a:t>...</a:t>
          </a:r>
        </a:p>
      </dgm:t>
    </dgm:pt>
    <dgm:pt modelId="{FB9A5301-8C21-4CBD-8A35-D06BF47233F9}" type="parTrans" cxnId="{FA23EC28-377D-43C0-88BA-809FFEF8AF90}">
      <dgm:prSet/>
      <dgm:spPr/>
      <dgm:t>
        <a:bodyPr/>
        <a:lstStyle/>
        <a:p>
          <a:endParaRPr lang="en-SG" sz="1600"/>
        </a:p>
      </dgm:t>
    </dgm:pt>
    <dgm:pt modelId="{7257724B-8CC8-4127-86B4-5451ACF92FCD}" type="sibTrans" cxnId="{FA23EC28-377D-43C0-88BA-809FFEF8AF90}">
      <dgm:prSet custT="1"/>
      <dgm:spPr/>
      <dgm:t>
        <a:bodyPr/>
        <a:lstStyle/>
        <a:p>
          <a:endParaRPr lang="en-SG" sz="1400"/>
        </a:p>
      </dgm:t>
    </dgm:pt>
    <dgm:pt modelId="{5AC186B0-9922-4303-A53E-0B3955D4C6DB}">
      <dgm:prSet phldrT="[Text]" custT="1"/>
      <dgm:spPr/>
      <dgm:t>
        <a:bodyPr/>
        <a:lstStyle/>
        <a:p>
          <a:r>
            <a:rPr lang="en-SG" sz="2000" dirty="0"/>
            <a:t>?</a:t>
          </a:r>
        </a:p>
      </dgm:t>
    </dgm:pt>
    <dgm:pt modelId="{55107A60-AA11-41EC-ABF3-6A462F819657}" type="parTrans" cxnId="{6874FB81-25CD-483E-BBCF-0DF910C6846B}">
      <dgm:prSet/>
      <dgm:spPr/>
      <dgm:t>
        <a:bodyPr/>
        <a:lstStyle/>
        <a:p>
          <a:endParaRPr lang="en-SG" sz="1600"/>
        </a:p>
      </dgm:t>
    </dgm:pt>
    <dgm:pt modelId="{571586C8-E5B1-4D04-B838-6A01AFE316C2}" type="sibTrans" cxnId="{6874FB81-25CD-483E-BBCF-0DF910C6846B}">
      <dgm:prSet custT="1"/>
      <dgm:spPr/>
      <dgm:t>
        <a:bodyPr/>
        <a:lstStyle/>
        <a:p>
          <a:endParaRPr lang="en-SG" sz="1400"/>
        </a:p>
      </dgm:t>
    </dgm:pt>
    <dgm:pt modelId="{D9D56141-24D1-4589-AE73-74CD70B73C5B}">
      <dgm:prSet phldrT="[Text]" custT="1"/>
      <dgm:spPr/>
      <dgm:t>
        <a:bodyPr/>
        <a:lstStyle/>
        <a:p>
          <a:r>
            <a:rPr lang="en-SG" sz="2000" dirty="0"/>
            <a:t>Ready to eat</a:t>
          </a:r>
        </a:p>
      </dgm:t>
    </dgm:pt>
    <dgm:pt modelId="{72D945E9-A3EE-4861-A8F7-B20A21DD7DB9}" type="parTrans" cxnId="{7611DA9B-938C-4568-8381-0A40F4A32E1B}">
      <dgm:prSet/>
      <dgm:spPr/>
      <dgm:t>
        <a:bodyPr/>
        <a:lstStyle/>
        <a:p>
          <a:endParaRPr lang="en-SG" sz="1600"/>
        </a:p>
      </dgm:t>
    </dgm:pt>
    <dgm:pt modelId="{26A4B6E9-0476-45E0-BCB3-C97C4BA1C97F}" type="sibTrans" cxnId="{7611DA9B-938C-4568-8381-0A40F4A32E1B}">
      <dgm:prSet/>
      <dgm:spPr/>
      <dgm:t>
        <a:bodyPr/>
        <a:lstStyle/>
        <a:p>
          <a:endParaRPr lang="en-SG" sz="1600"/>
        </a:p>
      </dgm:t>
    </dgm:pt>
    <dgm:pt modelId="{F4D9C10B-585D-41E8-A33D-C34418E02DBD}" type="pres">
      <dgm:prSet presAssocID="{8A93E767-AF9F-408A-A39B-AC437B7C671B}" presName="Name0" presStyleCnt="0">
        <dgm:presLayoutVars>
          <dgm:dir/>
          <dgm:resizeHandles val="exact"/>
        </dgm:presLayoutVars>
      </dgm:prSet>
      <dgm:spPr/>
    </dgm:pt>
    <dgm:pt modelId="{060900B3-636C-48EA-AB3D-848D7EB935A2}" type="pres">
      <dgm:prSet presAssocID="{0BEECFB4-CCC6-4C15-810C-FA1D8D58171A}" presName="node" presStyleLbl="node1" presStyleIdx="0" presStyleCnt="5">
        <dgm:presLayoutVars>
          <dgm:bulletEnabled val="1"/>
        </dgm:presLayoutVars>
      </dgm:prSet>
      <dgm:spPr/>
    </dgm:pt>
    <dgm:pt modelId="{9EBCDEED-C321-442B-B76A-0A4C9B45BDF8}" type="pres">
      <dgm:prSet presAssocID="{20DC2C44-379F-4B46-95E4-49A432E35CDA}" presName="sibTrans" presStyleLbl="sibTrans2D1" presStyleIdx="0" presStyleCnt="4"/>
      <dgm:spPr/>
    </dgm:pt>
    <dgm:pt modelId="{3BD5EB66-3B40-43CE-9008-E861212DDDEA}" type="pres">
      <dgm:prSet presAssocID="{20DC2C44-379F-4B46-95E4-49A432E35CDA}" presName="connectorText" presStyleLbl="sibTrans2D1" presStyleIdx="0" presStyleCnt="4"/>
      <dgm:spPr/>
    </dgm:pt>
    <dgm:pt modelId="{1662A022-92A8-4384-84B8-BBA71ED77349}" type="pres">
      <dgm:prSet presAssocID="{6F73CB61-AA9A-487A-B226-4DF176EF0C4F}" presName="node" presStyleLbl="node1" presStyleIdx="1" presStyleCnt="5">
        <dgm:presLayoutVars>
          <dgm:bulletEnabled val="1"/>
        </dgm:presLayoutVars>
      </dgm:prSet>
      <dgm:spPr/>
    </dgm:pt>
    <dgm:pt modelId="{76EA231D-151F-4953-90DF-5500B5F4435B}" type="pres">
      <dgm:prSet presAssocID="{DFC14332-F0F4-4C38-85D6-80A421FA2131}" presName="sibTrans" presStyleLbl="sibTrans2D1" presStyleIdx="1" presStyleCnt="4"/>
      <dgm:spPr/>
    </dgm:pt>
    <dgm:pt modelId="{504F682A-2866-4BFC-83D8-7D13FAF3EFE7}" type="pres">
      <dgm:prSet presAssocID="{DFC14332-F0F4-4C38-85D6-80A421FA2131}" presName="connectorText" presStyleLbl="sibTrans2D1" presStyleIdx="1" presStyleCnt="4"/>
      <dgm:spPr/>
    </dgm:pt>
    <dgm:pt modelId="{A472E76D-F610-414C-8F2F-3F3F9F0C20AB}" type="pres">
      <dgm:prSet presAssocID="{A570F157-8107-48D1-B1E6-7A761CB5038C}" presName="node" presStyleLbl="node1" presStyleIdx="2" presStyleCnt="5">
        <dgm:presLayoutVars>
          <dgm:bulletEnabled val="1"/>
        </dgm:presLayoutVars>
      </dgm:prSet>
      <dgm:spPr/>
    </dgm:pt>
    <dgm:pt modelId="{8923D777-F216-44AF-90C4-98A036EF9BD2}" type="pres">
      <dgm:prSet presAssocID="{7257724B-8CC8-4127-86B4-5451ACF92FCD}" presName="sibTrans" presStyleLbl="sibTrans2D1" presStyleIdx="2" presStyleCnt="4"/>
      <dgm:spPr/>
    </dgm:pt>
    <dgm:pt modelId="{4ABC2273-5B87-48CE-9C1F-9BE0314B73BD}" type="pres">
      <dgm:prSet presAssocID="{7257724B-8CC8-4127-86B4-5451ACF92FCD}" presName="connectorText" presStyleLbl="sibTrans2D1" presStyleIdx="2" presStyleCnt="4"/>
      <dgm:spPr/>
    </dgm:pt>
    <dgm:pt modelId="{32DD4290-5493-4FED-8D0C-24C3CD91A2F0}" type="pres">
      <dgm:prSet presAssocID="{5AC186B0-9922-4303-A53E-0B3955D4C6DB}" presName="node" presStyleLbl="node1" presStyleIdx="3" presStyleCnt="5">
        <dgm:presLayoutVars>
          <dgm:bulletEnabled val="1"/>
        </dgm:presLayoutVars>
      </dgm:prSet>
      <dgm:spPr/>
    </dgm:pt>
    <dgm:pt modelId="{62BFE656-D8FF-4362-B1B9-B1DBAF956DE4}" type="pres">
      <dgm:prSet presAssocID="{571586C8-E5B1-4D04-B838-6A01AFE316C2}" presName="sibTrans" presStyleLbl="sibTrans2D1" presStyleIdx="3" presStyleCnt="4"/>
      <dgm:spPr/>
    </dgm:pt>
    <dgm:pt modelId="{4ECA4859-E30C-4D27-A916-88BB06E5AB0A}" type="pres">
      <dgm:prSet presAssocID="{571586C8-E5B1-4D04-B838-6A01AFE316C2}" presName="connectorText" presStyleLbl="sibTrans2D1" presStyleIdx="3" presStyleCnt="4"/>
      <dgm:spPr/>
    </dgm:pt>
    <dgm:pt modelId="{3A1A98B6-CD7B-4758-8A62-F87CD912844B}" type="pres">
      <dgm:prSet presAssocID="{D9D56141-24D1-4589-AE73-74CD70B73C5B}" presName="node" presStyleLbl="node1" presStyleIdx="4" presStyleCnt="5">
        <dgm:presLayoutVars>
          <dgm:bulletEnabled val="1"/>
        </dgm:presLayoutVars>
      </dgm:prSet>
      <dgm:spPr/>
    </dgm:pt>
  </dgm:ptLst>
  <dgm:cxnLst>
    <dgm:cxn modelId="{D8533D10-CC62-458F-9713-043EC114D0E7}" type="presOf" srcId="{571586C8-E5B1-4D04-B838-6A01AFE316C2}" destId="{4ECA4859-E30C-4D27-A916-88BB06E5AB0A}" srcOrd="1" destOrd="0" presId="urn:microsoft.com/office/officeart/2005/8/layout/process1"/>
    <dgm:cxn modelId="{28D7A118-3AA6-4749-AAE7-8461F4B3CA52}" type="presOf" srcId="{7257724B-8CC8-4127-86B4-5451ACF92FCD}" destId="{8923D777-F216-44AF-90C4-98A036EF9BD2}" srcOrd="0" destOrd="0" presId="urn:microsoft.com/office/officeart/2005/8/layout/process1"/>
    <dgm:cxn modelId="{01E9021B-2DD1-4A79-A697-1DEB56F64F2B}" type="presOf" srcId="{20DC2C44-379F-4B46-95E4-49A432E35CDA}" destId="{9EBCDEED-C321-442B-B76A-0A4C9B45BDF8}" srcOrd="0" destOrd="0" presId="urn:microsoft.com/office/officeart/2005/8/layout/process1"/>
    <dgm:cxn modelId="{B78B0324-C41A-415E-9320-D8DDFC6F04DC}" srcId="{8A93E767-AF9F-408A-A39B-AC437B7C671B}" destId="{0BEECFB4-CCC6-4C15-810C-FA1D8D58171A}" srcOrd="0" destOrd="0" parTransId="{4D04FC03-FED7-4455-98F4-22521730D3D0}" sibTransId="{20DC2C44-379F-4B46-95E4-49A432E35CDA}"/>
    <dgm:cxn modelId="{9E236728-AFA5-4A61-B6F5-46EDA2A37F4D}" type="presOf" srcId="{6F73CB61-AA9A-487A-B226-4DF176EF0C4F}" destId="{1662A022-92A8-4384-84B8-BBA71ED77349}" srcOrd="0" destOrd="0" presId="urn:microsoft.com/office/officeart/2005/8/layout/process1"/>
    <dgm:cxn modelId="{FA23EC28-377D-43C0-88BA-809FFEF8AF90}" srcId="{8A93E767-AF9F-408A-A39B-AC437B7C671B}" destId="{A570F157-8107-48D1-B1E6-7A761CB5038C}" srcOrd="2" destOrd="0" parTransId="{FB9A5301-8C21-4CBD-8A35-D06BF47233F9}" sibTransId="{7257724B-8CC8-4127-86B4-5451ACF92FCD}"/>
    <dgm:cxn modelId="{6B51002F-51A4-443B-AD19-C69FEE11B12F}" srcId="{8A93E767-AF9F-408A-A39B-AC437B7C671B}" destId="{6F73CB61-AA9A-487A-B226-4DF176EF0C4F}" srcOrd="1" destOrd="0" parTransId="{889161FD-FE1B-4A01-9232-7873E84441B1}" sibTransId="{DFC14332-F0F4-4C38-85D6-80A421FA2131}"/>
    <dgm:cxn modelId="{620CC231-BD9B-422F-BFD0-CB339F1CB3CB}" type="presOf" srcId="{DFC14332-F0F4-4C38-85D6-80A421FA2131}" destId="{76EA231D-151F-4953-90DF-5500B5F4435B}" srcOrd="0" destOrd="0" presId="urn:microsoft.com/office/officeart/2005/8/layout/process1"/>
    <dgm:cxn modelId="{F82B2834-1731-40F1-8771-78F30A3498E1}" type="presOf" srcId="{7257724B-8CC8-4127-86B4-5451ACF92FCD}" destId="{4ABC2273-5B87-48CE-9C1F-9BE0314B73BD}" srcOrd="1" destOrd="0" presId="urn:microsoft.com/office/officeart/2005/8/layout/process1"/>
    <dgm:cxn modelId="{2AF1E93C-995A-4F17-80A5-B9C1B85E0244}" type="presOf" srcId="{5AC186B0-9922-4303-A53E-0B3955D4C6DB}" destId="{32DD4290-5493-4FED-8D0C-24C3CD91A2F0}" srcOrd="0" destOrd="0" presId="urn:microsoft.com/office/officeart/2005/8/layout/process1"/>
    <dgm:cxn modelId="{B3C6B94A-6BA4-4D29-8720-1CD754F0355B}" type="presOf" srcId="{D9D56141-24D1-4589-AE73-74CD70B73C5B}" destId="{3A1A98B6-CD7B-4758-8A62-F87CD912844B}" srcOrd="0" destOrd="0" presId="urn:microsoft.com/office/officeart/2005/8/layout/process1"/>
    <dgm:cxn modelId="{7BE9A54C-94B0-41CA-90DC-13C73897B551}" type="presOf" srcId="{8A93E767-AF9F-408A-A39B-AC437B7C671B}" destId="{F4D9C10B-585D-41E8-A33D-C34418E02DBD}" srcOrd="0" destOrd="0" presId="urn:microsoft.com/office/officeart/2005/8/layout/process1"/>
    <dgm:cxn modelId="{EFEC8951-79F8-4260-938E-01EF853EF845}" type="presOf" srcId="{571586C8-E5B1-4D04-B838-6A01AFE316C2}" destId="{62BFE656-D8FF-4362-B1B9-B1DBAF956DE4}" srcOrd="0" destOrd="0" presId="urn:microsoft.com/office/officeart/2005/8/layout/process1"/>
    <dgm:cxn modelId="{6874FB81-25CD-483E-BBCF-0DF910C6846B}" srcId="{8A93E767-AF9F-408A-A39B-AC437B7C671B}" destId="{5AC186B0-9922-4303-A53E-0B3955D4C6DB}" srcOrd="3" destOrd="0" parTransId="{55107A60-AA11-41EC-ABF3-6A462F819657}" sibTransId="{571586C8-E5B1-4D04-B838-6A01AFE316C2}"/>
    <dgm:cxn modelId="{7611DA9B-938C-4568-8381-0A40F4A32E1B}" srcId="{8A93E767-AF9F-408A-A39B-AC437B7C671B}" destId="{D9D56141-24D1-4589-AE73-74CD70B73C5B}" srcOrd="4" destOrd="0" parTransId="{72D945E9-A3EE-4861-A8F7-B20A21DD7DB9}" sibTransId="{26A4B6E9-0476-45E0-BCB3-C97C4BA1C97F}"/>
    <dgm:cxn modelId="{D2443AD3-5277-45A6-9E97-1282E95CFE86}" type="presOf" srcId="{20DC2C44-379F-4B46-95E4-49A432E35CDA}" destId="{3BD5EB66-3B40-43CE-9008-E861212DDDEA}" srcOrd="1" destOrd="0" presId="urn:microsoft.com/office/officeart/2005/8/layout/process1"/>
    <dgm:cxn modelId="{9C77C7DB-B6C1-467F-A8B8-3D53DCF1D990}" type="presOf" srcId="{0BEECFB4-CCC6-4C15-810C-FA1D8D58171A}" destId="{060900B3-636C-48EA-AB3D-848D7EB935A2}" srcOrd="0" destOrd="0" presId="urn:microsoft.com/office/officeart/2005/8/layout/process1"/>
    <dgm:cxn modelId="{3CA023F5-738D-4AC6-A501-FF0A1AF31623}" type="presOf" srcId="{DFC14332-F0F4-4C38-85D6-80A421FA2131}" destId="{504F682A-2866-4BFC-83D8-7D13FAF3EFE7}" srcOrd="1" destOrd="0" presId="urn:microsoft.com/office/officeart/2005/8/layout/process1"/>
    <dgm:cxn modelId="{AEB179F7-2341-4C40-8939-D884C670D7B6}" type="presOf" srcId="{A570F157-8107-48D1-B1E6-7A761CB5038C}" destId="{A472E76D-F610-414C-8F2F-3F3F9F0C20AB}" srcOrd="0" destOrd="0" presId="urn:microsoft.com/office/officeart/2005/8/layout/process1"/>
    <dgm:cxn modelId="{443A565C-A745-4721-89E4-F3DB92FA3B62}" type="presParOf" srcId="{F4D9C10B-585D-41E8-A33D-C34418E02DBD}" destId="{060900B3-636C-48EA-AB3D-848D7EB935A2}" srcOrd="0" destOrd="0" presId="urn:microsoft.com/office/officeart/2005/8/layout/process1"/>
    <dgm:cxn modelId="{B7BE8EF7-1701-4D15-A8E6-0DBCE9E58DD5}" type="presParOf" srcId="{F4D9C10B-585D-41E8-A33D-C34418E02DBD}" destId="{9EBCDEED-C321-442B-B76A-0A4C9B45BDF8}" srcOrd="1" destOrd="0" presId="urn:microsoft.com/office/officeart/2005/8/layout/process1"/>
    <dgm:cxn modelId="{83D8A246-3398-4BDE-8A54-63D4E3873216}" type="presParOf" srcId="{9EBCDEED-C321-442B-B76A-0A4C9B45BDF8}" destId="{3BD5EB66-3B40-43CE-9008-E861212DDDEA}" srcOrd="0" destOrd="0" presId="urn:microsoft.com/office/officeart/2005/8/layout/process1"/>
    <dgm:cxn modelId="{1B33A0D3-5068-4C51-A396-73AC509E9334}" type="presParOf" srcId="{F4D9C10B-585D-41E8-A33D-C34418E02DBD}" destId="{1662A022-92A8-4384-84B8-BBA71ED77349}" srcOrd="2" destOrd="0" presId="urn:microsoft.com/office/officeart/2005/8/layout/process1"/>
    <dgm:cxn modelId="{038FF2FD-3303-491E-A4F8-90CAA7A969FB}" type="presParOf" srcId="{F4D9C10B-585D-41E8-A33D-C34418E02DBD}" destId="{76EA231D-151F-4953-90DF-5500B5F4435B}" srcOrd="3" destOrd="0" presId="urn:microsoft.com/office/officeart/2005/8/layout/process1"/>
    <dgm:cxn modelId="{C1743D97-64DA-4B79-9546-914A613C7904}" type="presParOf" srcId="{76EA231D-151F-4953-90DF-5500B5F4435B}" destId="{504F682A-2866-4BFC-83D8-7D13FAF3EFE7}" srcOrd="0" destOrd="0" presId="urn:microsoft.com/office/officeart/2005/8/layout/process1"/>
    <dgm:cxn modelId="{8164ED05-C7FC-481E-A678-BE487A0C2164}" type="presParOf" srcId="{F4D9C10B-585D-41E8-A33D-C34418E02DBD}" destId="{A472E76D-F610-414C-8F2F-3F3F9F0C20AB}" srcOrd="4" destOrd="0" presId="urn:microsoft.com/office/officeart/2005/8/layout/process1"/>
    <dgm:cxn modelId="{689010D0-823C-49D3-8A0F-8598CB7B92D5}" type="presParOf" srcId="{F4D9C10B-585D-41E8-A33D-C34418E02DBD}" destId="{8923D777-F216-44AF-90C4-98A036EF9BD2}" srcOrd="5" destOrd="0" presId="urn:microsoft.com/office/officeart/2005/8/layout/process1"/>
    <dgm:cxn modelId="{3A2AA1DA-10C0-4B45-A6C2-F5110B9A31AB}" type="presParOf" srcId="{8923D777-F216-44AF-90C4-98A036EF9BD2}" destId="{4ABC2273-5B87-48CE-9C1F-9BE0314B73BD}" srcOrd="0" destOrd="0" presId="urn:microsoft.com/office/officeart/2005/8/layout/process1"/>
    <dgm:cxn modelId="{8E8625D0-0CF9-4E08-82C5-68F5AC0DFAFF}" type="presParOf" srcId="{F4D9C10B-585D-41E8-A33D-C34418E02DBD}" destId="{32DD4290-5493-4FED-8D0C-24C3CD91A2F0}" srcOrd="6" destOrd="0" presId="urn:microsoft.com/office/officeart/2005/8/layout/process1"/>
    <dgm:cxn modelId="{102FACA5-0BC3-47E9-BB6D-7919A3A8F181}" type="presParOf" srcId="{F4D9C10B-585D-41E8-A33D-C34418E02DBD}" destId="{62BFE656-D8FF-4362-B1B9-B1DBAF956DE4}" srcOrd="7" destOrd="0" presId="urn:microsoft.com/office/officeart/2005/8/layout/process1"/>
    <dgm:cxn modelId="{EAAF1CD4-E692-462F-AED0-B26E6821DFD7}" type="presParOf" srcId="{62BFE656-D8FF-4362-B1B9-B1DBAF956DE4}" destId="{4ECA4859-E30C-4D27-A916-88BB06E5AB0A}" srcOrd="0" destOrd="0" presId="urn:microsoft.com/office/officeart/2005/8/layout/process1"/>
    <dgm:cxn modelId="{9F61098A-1992-420A-90DC-C0147C6EFEB6}" type="presParOf" srcId="{F4D9C10B-585D-41E8-A33D-C34418E02DBD}" destId="{3A1A98B6-CD7B-4758-8A62-F87CD912844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6B1D8A1-CA1C-40E3-960A-235CC64FB601}" type="doc">
      <dgm:prSet loTypeId="urn:microsoft.com/office/officeart/2005/8/layout/process1" loCatId="process" qsTypeId="urn:microsoft.com/office/officeart/2005/8/quickstyle/simple1" qsCatId="simple" csTypeId="urn:microsoft.com/office/officeart/2005/8/colors/colorful4" csCatId="colorful" phldr="1"/>
      <dgm:spPr/>
    </dgm:pt>
    <dgm:pt modelId="{0B6531BD-5AC0-41BB-BFD0-E98BFFE075B0}">
      <dgm:prSet phldrT="[Text]"/>
      <dgm:spPr/>
      <dgm:t>
        <a:bodyPr/>
        <a:lstStyle/>
        <a:p>
          <a:r>
            <a:rPr lang="en-US" dirty="0"/>
            <a:t>Decompose the problem</a:t>
          </a:r>
        </a:p>
      </dgm:t>
    </dgm:pt>
    <dgm:pt modelId="{C14B9C75-9222-4E9E-A5D6-F47C22C6D9E9}" type="parTrans" cxnId="{EB67DE84-4771-4ABF-BE7C-70DB493D48CF}">
      <dgm:prSet/>
      <dgm:spPr/>
      <dgm:t>
        <a:bodyPr/>
        <a:lstStyle/>
        <a:p>
          <a:endParaRPr lang="en-US"/>
        </a:p>
      </dgm:t>
    </dgm:pt>
    <dgm:pt modelId="{C8B99154-DD66-48C5-89FE-1F802B9E92D1}" type="sibTrans" cxnId="{EB67DE84-4771-4ABF-BE7C-70DB493D48CF}">
      <dgm:prSet/>
      <dgm:spPr/>
      <dgm:t>
        <a:bodyPr/>
        <a:lstStyle/>
        <a:p>
          <a:endParaRPr lang="en-US"/>
        </a:p>
      </dgm:t>
    </dgm:pt>
    <dgm:pt modelId="{018291F7-9D27-433A-895F-6D2908F3EE44}">
      <dgm:prSet phldrT="[Text]"/>
      <dgm:spPr/>
      <dgm:t>
        <a:bodyPr/>
        <a:lstStyle/>
        <a:p>
          <a:r>
            <a:rPr lang="en-US"/>
            <a:t>Design algorithms</a:t>
          </a:r>
          <a:endParaRPr lang="en-US" dirty="0"/>
        </a:p>
      </dgm:t>
    </dgm:pt>
    <dgm:pt modelId="{3C64381D-CE23-45E6-AB1D-3FF516CF224D}" type="parTrans" cxnId="{4B2D3CA8-1BAB-4F75-9885-CBA9849A97ED}">
      <dgm:prSet/>
      <dgm:spPr/>
      <dgm:t>
        <a:bodyPr/>
        <a:lstStyle/>
        <a:p>
          <a:endParaRPr lang="en-US"/>
        </a:p>
      </dgm:t>
    </dgm:pt>
    <dgm:pt modelId="{053562C0-51D3-4546-A763-DB51721A0E2D}" type="sibTrans" cxnId="{4B2D3CA8-1BAB-4F75-9885-CBA9849A97ED}">
      <dgm:prSet/>
      <dgm:spPr/>
      <dgm:t>
        <a:bodyPr/>
        <a:lstStyle/>
        <a:p>
          <a:endParaRPr lang="en-US"/>
        </a:p>
      </dgm:t>
    </dgm:pt>
    <dgm:pt modelId="{CB844582-083A-43C4-9817-790DD62CF1DF}">
      <dgm:prSet phldrT="[Text]"/>
      <dgm:spPr/>
      <dgm:t>
        <a:bodyPr/>
        <a:lstStyle/>
        <a:p>
          <a:r>
            <a:rPr lang="en-US"/>
            <a:t>Measure performance</a:t>
          </a:r>
          <a:endParaRPr lang="en-US" dirty="0"/>
        </a:p>
      </dgm:t>
    </dgm:pt>
    <dgm:pt modelId="{5C686473-C74C-40F9-AF54-5C85B5ACE5AB}" type="parTrans" cxnId="{E0ED9D30-2D34-45F7-AF7B-4436C680AE34}">
      <dgm:prSet/>
      <dgm:spPr/>
      <dgm:t>
        <a:bodyPr/>
        <a:lstStyle/>
        <a:p>
          <a:endParaRPr lang="en-US"/>
        </a:p>
      </dgm:t>
    </dgm:pt>
    <dgm:pt modelId="{48C6BA52-AEA1-4179-AFEA-0F4BCE25EFE6}" type="sibTrans" cxnId="{E0ED9D30-2D34-45F7-AF7B-4436C680AE34}">
      <dgm:prSet/>
      <dgm:spPr/>
      <dgm:t>
        <a:bodyPr/>
        <a:lstStyle/>
        <a:p>
          <a:endParaRPr lang="en-US"/>
        </a:p>
      </dgm:t>
    </dgm:pt>
    <dgm:pt modelId="{53686746-5CFF-403E-9AF2-4507811713D5}">
      <dgm:prSet phldrT="[Text]"/>
      <dgm:spPr/>
      <dgm:t>
        <a:bodyPr/>
        <a:lstStyle/>
        <a:p>
          <a:r>
            <a:rPr lang="en-US"/>
            <a:t>Integrate into a system</a:t>
          </a:r>
          <a:endParaRPr lang="en-US" dirty="0"/>
        </a:p>
      </dgm:t>
    </dgm:pt>
    <dgm:pt modelId="{5AF06F03-BE53-4A85-B049-BEC88E7711FB}" type="parTrans" cxnId="{0FC4AC5C-BD73-4202-81DD-C0B2AD0E869F}">
      <dgm:prSet/>
      <dgm:spPr/>
      <dgm:t>
        <a:bodyPr/>
        <a:lstStyle/>
        <a:p>
          <a:endParaRPr lang="en-US"/>
        </a:p>
      </dgm:t>
    </dgm:pt>
    <dgm:pt modelId="{BA4A6775-1A06-4ABF-B4E1-E6F07F66BE8F}" type="sibTrans" cxnId="{0FC4AC5C-BD73-4202-81DD-C0B2AD0E869F}">
      <dgm:prSet/>
      <dgm:spPr/>
      <dgm:t>
        <a:bodyPr/>
        <a:lstStyle/>
        <a:p>
          <a:endParaRPr lang="en-US"/>
        </a:p>
      </dgm:t>
    </dgm:pt>
    <dgm:pt modelId="{9CE38986-B5C2-40F1-81E1-EBC3BD98D438}" type="pres">
      <dgm:prSet presAssocID="{86B1D8A1-CA1C-40E3-960A-235CC64FB601}" presName="Name0" presStyleCnt="0">
        <dgm:presLayoutVars>
          <dgm:dir/>
          <dgm:resizeHandles val="exact"/>
        </dgm:presLayoutVars>
      </dgm:prSet>
      <dgm:spPr/>
    </dgm:pt>
    <dgm:pt modelId="{E61D8865-5799-4BDE-9B8C-677768248FA1}" type="pres">
      <dgm:prSet presAssocID="{0B6531BD-5AC0-41BB-BFD0-E98BFFE075B0}" presName="node" presStyleLbl="node1" presStyleIdx="0" presStyleCnt="4">
        <dgm:presLayoutVars>
          <dgm:bulletEnabled val="1"/>
        </dgm:presLayoutVars>
      </dgm:prSet>
      <dgm:spPr/>
    </dgm:pt>
    <dgm:pt modelId="{939B8E8D-3B78-4A87-B484-293D06F1DC37}" type="pres">
      <dgm:prSet presAssocID="{C8B99154-DD66-48C5-89FE-1F802B9E92D1}" presName="sibTrans" presStyleLbl="sibTrans2D1" presStyleIdx="0" presStyleCnt="3"/>
      <dgm:spPr/>
    </dgm:pt>
    <dgm:pt modelId="{DB996787-D889-4CDC-924B-EC951C14EF5D}" type="pres">
      <dgm:prSet presAssocID="{C8B99154-DD66-48C5-89FE-1F802B9E92D1}" presName="connectorText" presStyleLbl="sibTrans2D1" presStyleIdx="0" presStyleCnt="3"/>
      <dgm:spPr/>
    </dgm:pt>
    <dgm:pt modelId="{7951F4B0-39E5-4E8C-9ECC-619CDA6F3791}" type="pres">
      <dgm:prSet presAssocID="{018291F7-9D27-433A-895F-6D2908F3EE44}" presName="node" presStyleLbl="node1" presStyleIdx="1" presStyleCnt="4">
        <dgm:presLayoutVars>
          <dgm:bulletEnabled val="1"/>
        </dgm:presLayoutVars>
      </dgm:prSet>
      <dgm:spPr/>
    </dgm:pt>
    <dgm:pt modelId="{64E1031C-2AE1-4FAC-BCE4-192BE574FDCB}" type="pres">
      <dgm:prSet presAssocID="{053562C0-51D3-4546-A763-DB51721A0E2D}" presName="sibTrans" presStyleLbl="sibTrans2D1" presStyleIdx="1" presStyleCnt="3"/>
      <dgm:spPr/>
    </dgm:pt>
    <dgm:pt modelId="{1FB5DEAE-6FDA-4393-A00C-B973E4D98CDD}" type="pres">
      <dgm:prSet presAssocID="{053562C0-51D3-4546-A763-DB51721A0E2D}" presName="connectorText" presStyleLbl="sibTrans2D1" presStyleIdx="1" presStyleCnt="3"/>
      <dgm:spPr/>
    </dgm:pt>
    <dgm:pt modelId="{D14BED14-8ABC-45AE-A5F8-AECE0E8C2407}" type="pres">
      <dgm:prSet presAssocID="{53686746-5CFF-403E-9AF2-4507811713D5}" presName="node" presStyleLbl="node1" presStyleIdx="2" presStyleCnt="4">
        <dgm:presLayoutVars>
          <dgm:bulletEnabled val="1"/>
        </dgm:presLayoutVars>
      </dgm:prSet>
      <dgm:spPr/>
    </dgm:pt>
    <dgm:pt modelId="{B33C11A7-6935-461F-A671-957D0E70D8EC}" type="pres">
      <dgm:prSet presAssocID="{BA4A6775-1A06-4ABF-B4E1-E6F07F66BE8F}" presName="sibTrans" presStyleLbl="sibTrans2D1" presStyleIdx="2" presStyleCnt="3"/>
      <dgm:spPr/>
    </dgm:pt>
    <dgm:pt modelId="{2B840140-AF54-417C-80EA-D8778328F593}" type="pres">
      <dgm:prSet presAssocID="{BA4A6775-1A06-4ABF-B4E1-E6F07F66BE8F}" presName="connectorText" presStyleLbl="sibTrans2D1" presStyleIdx="2" presStyleCnt="3"/>
      <dgm:spPr/>
    </dgm:pt>
    <dgm:pt modelId="{BAA7676C-EA25-432F-91D4-66151DFACCFD}" type="pres">
      <dgm:prSet presAssocID="{CB844582-083A-43C4-9817-790DD62CF1DF}" presName="node" presStyleLbl="node1" presStyleIdx="3" presStyleCnt="4">
        <dgm:presLayoutVars>
          <dgm:bulletEnabled val="1"/>
        </dgm:presLayoutVars>
      </dgm:prSet>
      <dgm:spPr/>
    </dgm:pt>
  </dgm:ptLst>
  <dgm:cxnLst>
    <dgm:cxn modelId="{6D47C92E-EE2F-4D9B-AD26-8D7163E433CF}" type="presOf" srcId="{BA4A6775-1A06-4ABF-B4E1-E6F07F66BE8F}" destId="{B33C11A7-6935-461F-A671-957D0E70D8EC}" srcOrd="0" destOrd="0" presId="urn:microsoft.com/office/officeart/2005/8/layout/process1"/>
    <dgm:cxn modelId="{E0ED9D30-2D34-45F7-AF7B-4436C680AE34}" srcId="{86B1D8A1-CA1C-40E3-960A-235CC64FB601}" destId="{CB844582-083A-43C4-9817-790DD62CF1DF}" srcOrd="3" destOrd="0" parTransId="{5C686473-C74C-40F9-AF54-5C85B5ACE5AB}" sibTransId="{48C6BA52-AEA1-4179-AFEA-0F4BCE25EFE6}"/>
    <dgm:cxn modelId="{AEDAF93C-FED7-47C7-8577-7917D2B0B16B}" type="presOf" srcId="{86B1D8A1-CA1C-40E3-960A-235CC64FB601}" destId="{9CE38986-B5C2-40F1-81E1-EBC3BD98D438}" srcOrd="0" destOrd="0" presId="urn:microsoft.com/office/officeart/2005/8/layout/process1"/>
    <dgm:cxn modelId="{0FC4AC5C-BD73-4202-81DD-C0B2AD0E869F}" srcId="{86B1D8A1-CA1C-40E3-960A-235CC64FB601}" destId="{53686746-5CFF-403E-9AF2-4507811713D5}" srcOrd="2" destOrd="0" parTransId="{5AF06F03-BE53-4A85-B049-BEC88E7711FB}" sibTransId="{BA4A6775-1A06-4ABF-B4E1-E6F07F66BE8F}"/>
    <dgm:cxn modelId="{EB67DE84-4771-4ABF-BE7C-70DB493D48CF}" srcId="{86B1D8A1-CA1C-40E3-960A-235CC64FB601}" destId="{0B6531BD-5AC0-41BB-BFD0-E98BFFE075B0}" srcOrd="0" destOrd="0" parTransId="{C14B9C75-9222-4E9E-A5D6-F47C22C6D9E9}" sibTransId="{C8B99154-DD66-48C5-89FE-1F802B9E92D1}"/>
    <dgm:cxn modelId="{CE68D285-01A6-421D-90B6-5A000AA8C6A5}" type="presOf" srcId="{053562C0-51D3-4546-A763-DB51721A0E2D}" destId="{64E1031C-2AE1-4FAC-BCE4-192BE574FDCB}" srcOrd="0" destOrd="0" presId="urn:microsoft.com/office/officeart/2005/8/layout/process1"/>
    <dgm:cxn modelId="{DAC2D788-1793-4681-9038-953068CA3291}" type="presOf" srcId="{C8B99154-DD66-48C5-89FE-1F802B9E92D1}" destId="{DB996787-D889-4CDC-924B-EC951C14EF5D}" srcOrd="1" destOrd="0" presId="urn:microsoft.com/office/officeart/2005/8/layout/process1"/>
    <dgm:cxn modelId="{8014F996-6C30-4830-BD31-D7CD52D95460}" type="presOf" srcId="{053562C0-51D3-4546-A763-DB51721A0E2D}" destId="{1FB5DEAE-6FDA-4393-A00C-B973E4D98CDD}" srcOrd="1" destOrd="0" presId="urn:microsoft.com/office/officeart/2005/8/layout/process1"/>
    <dgm:cxn modelId="{4B2D3CA8-1BAB-4F75-9885-CBA9849A97ED}" srcId="{86B1D8A1-CA1C-40E3-960A-235CC64FB601}" destId="{018291F7-9D27-433A-895F-6D2908F3EE44}" srcOrd="1" destOrd="0" parTransId="{3C64381D-CE23-45E6-AB1D-3FF516CF224D}" sibTransId="{053562C0-51D3-4546-A763-DB51721A0E2D}"/>
    <dgm:cxn modelId="{A5E2D6AD-AE16-49A8-A836-36048CD7B13E}" type="presOf" srcId="{C8B99154-DD66-48C5-89FE-1F802B9E92D1}" destId="{939B8E8D-3B78-4A87-B484-293D06F1DC37}" srcOrd="0" destOrd="0" presId="urn:microsoft.com/office/officeart/2005/8/layout/process1"/>
    <dgm:cxn modelId="{96608BAE-454E-4D41-B0D0-BE7852524FD3}" type="presOf" srcId="{018291F7-9D27-433A-895F-6D2908F3EE44}" destId="{7951F4B0-39E5-4E8C-9ECC-619CDA6F3791}" srcOrd="0" destOrd="0" presId="urn:microsoft.com/office/officeart/2005/8/layout/process1"/>
    <dgm:cxn modelId="{1F70F0C5-03A7-4A23-8CF7-20BADC308FE8}" type="presOf" srcId="{53686746-5CFF-403E-9AF2-4507811713D5}" destId="{D14BED14-8ABC-45AE-A5F8-AECE0E8C2407}" srcOrd="0" destOrd="0" presId="urn:microsoft.com/office/officeart/2005/8/layout/process1"/>
    <dgm:cxn modelId="{097238CC-47BF-4AFA-8881-7C5BB30C8CE2}" type="presOf" srcId="{0B6531BD-5AC0-41BB-BFD0-E98BFFE075B0}" destId="{E61D8865-5799-4BDE-9B8C-677768248FA1}" srcOrd="0" destOrd="0" presId="urn:microsoft.com/office/officeart/2005/8/layout/process1"/>
    <dgm:cxn modelId="{D165F7CC-7C38-4E34-99FD-631B1EA4465D}" type="presOf" srcId="{BA4A6775-1A06-4ABF-B4E1-E6F07F66BE8F}" destId="{2B840140-AF54-417C-80EA-D8778328F593}" srcOrd="1" destOrd="0" presId="urn:microsoft.com/office/officeart/2005/8/layout/process1"/>
    <dgm:cxn modelId="{339A42FA-0E17-469D-AE5A-2C6F478871FA}" type="presOf" srcId="{CB844582-083A-43C4-9817-790DD62CF1DF}" destId="{BAA7676C-EA25-432F-91D4-66151DFACCFD}" srcOrd="0" destOrd="0" presId="urn:microsoft.com/office/officeart/2005/8/layout/process1"/>
    <dgm:cxn modelId="{067B5E3C-1BCE-474C-94B1-B62485ACAFDC}" type="presParOf" srcId="{9CE38986-B5C2-40F1-81E1-EBC3BD98D438}" destId="{E61D8865-5799-4BDE-9B8C-677768248FA1}" srcOrd="0" destOrd="0" presId="urn:microsoft.com/office/officeart/2005/8/layout/process1"/>
    <dgm:cxn modelId="{9FB5A1C2-F437-48B6-8DF5-0CDF7BC58F0A}" type="presParOf" srcId="{9CE38986-B5C2-40F1-81E1-EBC3BD98D438}" destId="{939B8E8D-3B78-4A87-B484-293D06F1DC37}" srcOrd="1" destOrd="0" presId="urn:microsoft.com/office/officeart/2005/8/layout/process1"/>
    <dgm:cxn modelId="{FD62DC48-BAED-4906-9293-31FFFA56D29B}" type="presParOf" srcId="{939B8E8D-3B78-4A87-B484-293D06F1DC37}" destId="{DB996787-D889-4CDC-924B-EC951C14EF5D}" srcOrd="0" destOrd="0" presId="urn:microsoft.com/office/officeart/2005/8/layout/process1"/>
    <dgm:cxn modelId="{E90F0F2B-ADF2-4ED8-83DD-4CE7005F234D}" type="presParOf" srcId="{9CE38986-B5C2-40F1-81E1-EBC3BD98D438}" destId="{7951F4B0-39E5-4E8C-9ECC-619CDA6F3791}" srcOrd="2" destOrd="0" presId="urn:microsoft.com/office/officeart/2005/8/layout/process1"/>
    <dgm:cxn modelId="{C8AFF282-AD80-4B6D-B92E-DF162EF2DAA1}" type="presParOf" srcId="{9CE38986-B5C2-40F1-81E1-EBC3BD98D438}" destId="{64E1031C-2AE1-4FAC-BCE4-192BE574FDCB}" srcOrd="3" destOrd="0" presId="urn:microsoft.com/office/officeart/2005/8/layout/process1"/>
    <dgm:cxn modelId="{5CE9EB42-8007-421A-A642-E161C7B4C4FA}" type="presParOf" srcId="{64E1031C-2AE1-4FAC-BCE4-192BE574FDCB}" destId="{1FB5DEAE-6FDA-4393-A00C-B973E4D98CDD}" srcOrd="0" destOrd="0" presId="urn:microsoft.com/office/officeart/2005/8/layout/process1"/>
    <dgm:cxn modelId="{78119F74-141C-426D-BCCE-21F9535DCA30}" type="presParOf" srcId="{9CE38986-B5C2-40F1-81E1-EBC3BD98D438}" destId="{D14BED14-8ABC-45AE-A5F8-AECE0E8C2407}" srcOrd="4" destOrd="0" presId="urn:microsoft.com/office/officeart/2005/8/layout/process1"/>
    <dgm:cxn modelId="{E2647171-D726-4181-9693-18F545D0DF41}" type="presParOf" srcId="{9CE38986-B5C2-40F1-81E1-EBC3BD98D438}" destId="{B33C11A7-6935-461F-A671-957D0E70D8EC}" srcOrd="5" destOrd="0" presId="urn:microsoft.com/office/officeart/2005/8/layout/process1"/>
    <dgm:cxn modelId="{DE7D5551-08C4-4AF5-B6CD-93E07B6370E0}" type="presParOf" srcId="{B33C11A7-6935-461F-A671-957D0E70D8EC}" destId="{2B840140-AF54-417C-80EA-D8778328F593}" srcOrd="0" destOrd="0" presId="urn:microsoft.com/office/officeart/2005/8/layout/process1"/>
    <dgm:cxn modelId="{BB15D318-13A8-49E0-B5D1-E35469D76024}" type="presParOf" srcId="{9CE38986-B5C2-40F1-81E1-EBC3BD98D438}" destId="{BAA7676C-EA25-432F-91D4-66151DFACCFD}"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900B3-636C-48EA-AB3D-848D7EB935A2}">
      <dsp:nvSpPr>
        <dsp:cNvPr id="0" name=""/>
        <dsp:cNvSpPr/>
      </dsp:nvSpPr>
      <dsp:spPr>
        <a:xfrm>
          <a:off x="5078" y="143626"/>
          <a:ext cx="1574415" cy="9446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Noodles in packaging</a:t>
          </a:r>
        </a:p>
      </dsp:txBody>
      <dsp:txXfrm>
        <a:off x="32746" y="171294"/>
        <a:ext cx="1519079" cy="889313"/>
      </dsp:txXfrm>
    </dsp:sp>
    <dsp:sp modelId="{9EBCDEED-C321-442B-B76A-0A4C9B45BDF8}">
      <dsp:nvSpPr>
        <dsp:cNvPr id="0" name=""/>
        <dsp:cNvSpPr/>
      </dsp:nvSpPr>
      <dsp:spPr>
        <a:xfrm>
          <a:off x="1736935" y="420723"/>
          <a:ext cx="333776" cy="39045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1736935" y="498814"/>
        <a:ext cx="233643" cy="234273"/>
      </dsp:txXfrm>
    </dsp:sp>
    <dsp:sp modelId="{1662A022-92A8-4384-84B8-BBA71ED77349}">
      <dsp:nvSpPr>
        <dsp:cNvPr id="0" name=""/>
        <dsp:cNvSpPr/>
      </dsp:nvSpPr>
      <dsp:spPr>
        <a:xfrm>
          <a:off x="2209260" y="143626"/>
          <a:ext cx="1574415" cy="944649"/>
        </a:xfrm>
        <a:prstGeom prst="roundRect">
          <a:avLst>
            <a:gd name="adj" fmla="val 10000"/>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2236928" y="171294"/>
        <a:ext cx="1519079" cy="889313"/>
      </dsp:txXfrm>
    </dsp:sp>
    <dsp:sp modelId="{76EA231D-151F-4953-90DF-5500B5F4435B}">
      <dsp:nvSpPr>
        <dsp:cNvPr id="0" name=""/>
        <dsp:cNvSpPr/>
      </dsp:nvSpPr>
      <dsp:spPr>
        <a:xfrm>
          <a:off x="3941117" y="420723"/>
          <a:ext cx="333776" cy="390455"/>
        </a:xfrm>
        <a:prstGeom prst="rightArrow">
          <a:avLst>
            <a:gd name="adj1" fmla="val 60000"/>
            <a:gd name="adj2" fmla="val 50000"/>
          </a:avLst>
        </a:prstGeom>
        <a:solidFill>
          <a:schemeClr val="accent4">
            <a:hueOff val="-1488257"/>
            <a:satOff val="8966"/>
            <a:lumOff val="7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3941117" y="498814"/>
        <a:ext cx="233643" cy="234273"/>
      </dsp:txXfrm>
    </dsp:sp>
    <dsp:sp modelId="{A472E76D-F610-414C-8F2F-3F3F9F0C20AB}">
      <dsp:nvSpPr>
        <dsp:cNvPr id="0" name=""/>
        <dsp:cNvSpPr/>
      </dsp:nvSpPr>
      <dsp:spPr>
        <a:xfrm>
          <a:off x="4413442" y="143626"/>
          <a:ext cx="1574415" cy="944649"/>
        </a:xfrm>
        <a:prstGeom prst="roundRect">
          <a:avLst>
            <a:gd name="adj" fmla="val 100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4441110" y="171294"/>
        <a:ext cx="1519079" cy="889313"/>
      </dsp:txXfrm>
    </dsp:sp>
    <dsp:sp modelId="{8923D777-F216-44AF-90C4-98A036EF9BD2}">
      <dsp:nvSpPr>
        <dsp:cNvPr id="0" name=""/>
        <dsp:cNvSpPr/>
      </dsp:nvSpPr>
      <dsp:spPr>
        <a:xfrm>
          <a:off x="6145299" y="420723"/>
          <a:ext cx="333776" cy="390455"/>
        </a:xfrm>
        <a:prstGeom prst="rightArrow">
          <a:avLst>
            <a:gd name="adj1" fmla="val 60000"/>
            <a:gd name="adj2" fmla="val 50000"/>
          </a:avLst>
        </a:prstGeom>
        <a:solidFill>
          <a:schemeClr val="accent4">
            <a:hueOff val="-2976513"/>
            <a:satOff val="17933"/>
            <a:lumOff val="14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6145299" y="498814"/>
        <a:ext cx="233643" cy="234273"/>
      </dsp:txXfrm>
    </dsp:sp>
    <dsp:sp modelId="{32DD4290-5493-4FED-8D0C-24C3CD91A2F0}">
      <dsp:nvSpPr>
        <dsp:cNvPr id="0" name=""/>
        <dsp:cNvSpPr/>
      </dsp:nvSpPr>
      <dsp:spPr>
        <a:xfrm>
          <a:off x="6617623" y="143626"/>
          <a:ext cx="1574415" cy="944649"/>
        </a:xfrm>
        <a:prstGeom prst="roundRect">
          <a:avLst>
            <a:gd name="adj" fmla="val 10000"/>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a:t>
          </a:r>
        </a:p>
      </dsp:txBody>
      <dsp:txXfrm>
        <a:off x="6645291" y="171294"/>
        <a:ext cx="1519079" cy="889313"/>
      </dsp:txXfrm>
    </dsp:sp>
    <dsp:sp modelId="{62BFE656-D8FF-4362-B1B9-B1DBAF956DE4}">
      <dsp:nvSpPr>
        <dsp:cNvPr id="0" name=""/>
        <dsp:cNvSpPr/>
      </dsp:nvSpPr>
      <dsp:spPr>
        <a:xfrm>
          <a:off x="8349481" y="420723"/>
          <a:ext cx="333776" cy="390455"/>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8349481" y="498814"/>
        <a:ext cx="233643" cy="234273"/>
      </dsp:txXfrm>
    </dsp:sp>
    <dsp:sp modelId="{3A1A98B6-CD7B-4758-8A62-F87CD912844B}">
      <dsp:nvSpPr>
        <dsp:cNvPr id="0" name=""/>
        <dsp:cNvSpPr/>
      </dsp:nvSpPr>
      <dsp:spPr>
        <a:xfrm>
          <a:off x="8821805" y="143626"/>
          <a:ext cx="1574415" cy="944649"/>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SG" sz="2000" kern="1200" dirty="0"/>
            <a:t>Ready to eat</a:t>
          </a:r>
        </a:p>
      </dsp:txBody>
      <dsp:txXfrm>
        <a:off x="8849473" y="171294"/>
        <a:ext cx="1519079" cy="8893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D8865-5799-4BDE-9B8C-677768248FA1}">
      <dsp:nvSpPr>
        <dsp:cNvPr id="0" name=""/>
        <dsp:cNvSpPr/>
      </dsp:nvSpPr>
      <dsp:spPr>
        <a:xfrm>
          <a:off x="4989" y="98569"/>
          <a:ext cx="2181504" cy="130890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Decompose the problem</a:t>
          </a:r>
        </a:p>
      </dsp:txBody>
      <dsp:txXfrm>
        <a:off x="43325" y="136905"/>
        <a:ext cx="2104832" cy="1232230"/>
      </dsp:txXfrm>
    </dsp:sp>
    <dsp:sp modelId="{939B8E8D-3B78-4A87-B484-293D06F1DC37}">
      <dsp:nvSpPr>
        <dsp:cNvPr id="0" name=""/>
        <dsp:cNvSpPr/>
      </dsp:nvSpPr>
      <dsp:spPr>
        <a:xfrm>
          <a:off x="2404643" y="482513"/>
          <a:ext cx="462478" cy="54101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404643" y="590716"/>
        <a:ext cx="323735" cy="324607"/>
      </dsp:txXfrm>
    </dsp:sp>
    <dsp:sp modelId="{7951F4B0-39E5-4E8C-9ECC-619CDA6F3791}">
      <dsp:nvSpPr>
        <dsp:cNvPr id="0" name=""/>
        <dsp:cNvSpPr/>
      </dsp:nvSpPr>
      <dsp:spPr>
        <a:xfrm>
          <a:off x="3059095" y="98569"/>
          <a:ext cx="2181504" cy="1308902"/>
        </a:xfrm>
        <a:prstGeom prst="roundRect">
          <a:avLst>
            <a:gd name="adj" fmla="val 10000"/>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Design algorithms</a:t>
          </a:r>
          <a:endParaRPr lang="en-US" sz="2700" kern="1200" dirty="0"/>
        </a:p>
      </dsp:txBody>
      <dsp:txXfrm>
        <a:off x="3097431" y="136905"/>
        <a:ext cx="2104832" cy="1232230"/>
      </dsp:txXfrm>
    </dsp:sp>
    <dsp:sp modelId="{64E1031C-2AE1-4FAC-BCE4-192BE574FDCB}">
      <dsp:nvSpPr>
        <dsp:cNvPr id="0" name=""/>
        <dsp:cNvSpPr/>
      </dsp:nvSpPr>
      <dsp:spPr>
        <a:xfrm>
          <a:off x="5458749" y="482513"/>
          <a:ext cx="462478" cy="541013"/>
        </a:xfrm>
        <a:prstGeom prst="rightArrow">
          <a:avLst>
            <a:gd name="adj1" fmla="val 60000"/>
            <a:gd name="adj2" fmla="val 50000"/>
          </a:avLst>
        </a:prstGeom>
        <a:solidFill>
          <a:schemeClr val="accent4">
            <a:hueOff val="-2232385"/>
            <a:satOff val="13449"/>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458749" y="590716"/>
        <a:ext cx="323735" cy="324607"/>
      </dsp:txXfrm>
    </dsp:sp>
    <dsp:sp modelId="{D14BED14-8ABC-45AE-A5F8-AECE0E8C2407}">
      <dsp:nvSpPr>
        <dsp:cNvPr id="0" name=""/>
        <dsp:cNvSpPr/>
      </dsp:nvSpPr>
      <dsp:spPr>
        <a:xfrm>
          <a:off x="6113200" y="98569"/>
          <a:ext cx="2181504" cy="1308902"/>
        </a:xfrm>
        <a:prstGeom prst="roundRect">
          <a:avLst>
            <a:gd name="adj" fmla="val 10000"/>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Integrate into a system</a:t>
          </a:r>
          <a:endParaRPr lang="en-US" sz="2700" kern="1200" dirty="0"/>
        </a:p>
      </dsp:txBody>
      <dsp:txXfrm>
        <a:off x="6151536" y="136905"/>
        <a:ext cx="2104832" cy="1232230"/>
      </dsp:txXfrm>
    </dsp:sp>
    <dsp:sp modelId="{B33C11A7-6935-461F-A671-957D0E70D8EC}">
      <dsp:nvSpPr>
        <dsp:cNvPr id="0" name=""/>
        <dsp:cNvSpPr/>
      </dsp:nvSpPr>
      <dsp:spPr>
        <a:xfrm>
          <a:off x="8512855" y="482513"/>
          <a:ext cx="462478" cy="541013"/>
        </a:xfrm>
        <a:prstGeom prst="rightArrow">
          <a:avLst>
            <a:gd name="adj1" fmla="val 60000"/>
            <a:gd name="adj2" fmla="val 50000"/>
          </a:avLst>
        </a:prstGeom>
        <a:solidFill>
          <a:schemeClr val="accent4">
            <a:hueOff val="-4464770"/>
            <a:satOff val="26899"/>
            <a:lumOff val="2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512855" y="590716"/>
        <a:ext cx="323735" cy="324607"/>
      </dsp:txXfrm>
    </dsp:sp>
    <dsp:sp modelId="{BAA7676C-EA25-432F-91D4-66151DFACCFD}">
      <dsp:nvSpPr>
        <dsp:cNvPr id="0" name=""/>
        <dsp:cNvSpPr/>
      </dsp:nvSpPr>
      <dsp:spPr>
        <a:xfrm>
          <a:off x="9167306" y="98569"/>
          <a:ext cx="2181504" cy="1308902"/>
        </a:xfrm>
        <a:prstGeom prst="roundRect">
          <a:avLst>
            <a:gd name="adj" fmla="val 100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Measure performance</a:t>
          </a:r>
          <a:endParaRPr lang="en-US" sz="2700" kern="1200" dirty="0"/>
        </a:p>
      </dsp:txBody>
      <dsp:txXfrm>
        <a:off x="9205642" y="136905"/>
        <a:ext cx="2104832" cy="12322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ECABD8-3162-4E6A-99EE-E67F6EC8D5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C87F0FEB-C743-41BB-8016-6D2F4AD878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C6E2D0-D4A3-44BF-9B1A-67B4971EF006}" type="datetimeFigureOut">
              <a:rPr lang="en-SG" smtClean="0"/>
              <a:t>26/5/2019</a:t>
            </a:fld>
            <a:endParaRPr lang="en-SG"/>
          </a:p>
        </p:txBody>
      </p:sp>
      <p:sp>
        <p:nvSpPr>
          <p:cNvPr id="4" name="Footer Placeholder 3">
            <a:extLst>
              <a:ext uri="{FF2B5EF4-FFF2-40B4-BE49-F238E27FC236}">
                <a16:creationId xmlns:a16="http://schemas.microsoft.com/office/drawing/2014/main" id="{CC0956F6-8A48-410C-B171-55D3206BF3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314AC974-E096-40B1-8B03-087B8D61D5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FCD810-9C0A-4CEA-B313-59E09ABCC4CE}" type="slidenum">
              <a:rPr lang="en-SG" smtClean="0"/>
              <a:t>‹#›</a:t>
            </a:fld>
            <a:endParaRPr lang="en-SG"/>
          </a:p>
        </p:txBody>
      </p:sp>
    </p:spTree>
    <p:extLst>
      <p:ext uri="{BB962C8B-B14F-4D97-AF65-F5344CB8AC3E}">
        <p14:creationId xmlns:p14="http://schemas.microsoft.com/office/powerpoint/2010/main" val="929947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93F55-4437-4336-BC47-9790CE04BA46}" type="datetimeFigureOut">
              <a:rPr lang="en-US" smtClean="0"/>
              <a:t>5/26/2019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BDEB0A-CFD3-4959-BC31-6CB2A50F8C82}" type="slidenum">
              <a:rPr lang="en-US" smtClean="0"/>
              <a:t>‹#›</a:t>
            </a:fld>
            <a:endParaRPr lang="en-US"/>
          </a:p>
        </p:txBody>
      </p:sp>
    </p:spTree>
    <p:extLst>
      <p:ext uri="{BB962C8B-B14F-4D97-AF65-F5344CB8AC3E}">
        <p14:creationId xmlns:p14="http://schemas.microsoft.com/office/powerpoint/2010/main" val="2437933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can fill up with more information about </a:t>
            </a:r>
            <a:r>
              <a:rPr lang="en-SG" dirty="0" err="1"/>
              <a:t>Iot</a:t>
            </a:r>
            <a:r>
              <a:rPr lang="en-SG" dirty="0"/>
              <a:t>, machine learning and other stuff</a:t>
            </a:r>
          </a:p>
        </p:txBody>
      </p:sp>
      <p:sp>
        <p:nvSpPr>
          <p:cNvPr id="4" name="Slide Number Placeholder 3"/>
          <p:cNvSpPr>
            <a:spLocks noGrp="1"/>
          </p:cNvSpPr>
          <p:nvPr>
            <p:ph type="sldNum" sz="quarter" idx="10"/>
          </p:nvPr>
        </p:nvSpPr>
        <p:spPr/>
        <p:txBody>
          <a:bodyPr/>
          <a:lstStyle/>
          <a:p>
            <a:fld id="{86BDEB0A-CFD3-4959-BC31-6CB2A50F8C82}" type="slidenum">
              <a:rPr lang="en-US" smtClean="0"/>
              <a:t>3</a:t>
            </a:fld>
            <a:endParaRPr lang="en-US"/>
          </a:p>
        </p:txBody>
      </p:sp>
    </p:spTree>
    <p:extLst>
      <p:ext uri="{BB962C8B-B14F-4D97-AF65-F5344CB8AC3E}">
        <p14:creationId xmlns:p14="http://schemas.microsoft.com/office/powerpoint/2010/main" val="3047115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18</a:t>
            </a:fld>
            <a:endParaRPr lang="en-US"/>
          </a:p>
        </p:txBody>
      </p:sp>
    </p:spTree>
    <p:extLst>
      <p:ext uri="{BB962C8B-B14F-4D97-AF65-F5344CB8AC3E}">
        <p14:creationId xmlns:p14="http://schemas.microsoft.com/office/powerpoint/2010/main" val="297276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20</a:t>
            </a:fld>
            <a:endParaRPr lang="en-US"/>
          </a:p>
        </p:txBody>
      </p:sp>
    </p:spTree>
    <p:extLst>
      <p:ext uri="{BB962C8B-B14F-4D97-AF65-F5344CB8AC3E}">
        <p14:creationId xmlns:p14="http://schemas.microsoft.com/office/powerpoint/2010/main" val="51013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21</a:t>
            </a:fld>
            <a:endParaRPr lang="en-US"/>
          </a:p>
        </p:txBody>
      </p:sp>
    </p:spTree>
    <p:extLst>
      <p:ext uri="{BB962C8B-B14F-4D97-AF65-F5344CB8AC3E}">
        <p14:creationId xmlns:p14="http://schemas.microsoft.com/office/powerpoint/2010/main" val="322279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and information are available at places you don’t usually look out for</a:t>
            </a:r>
          </a:p>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4</a:t>
            </a:fld>
            <a:endParaRPr lang="en-US"/>
          </a:p>
        </p:txBody>
      </p:sp>
    </p:spTree>
    <p:extLst>
      <p:ext uri="{BB962C8B-B14F-4D97-AF65-F5344CB8AC3E}">
        <p14:creationId xmlns:p14="http://schemas.microsoft.com/office/powerpoint/2010/main" val="3202854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86BDEB0A-CFD3-4959-BC31-6CB2A50F8C82}" type="slidenum">
              <a:rPr lang="en-US" smtClean="0"/>
              <a:t>5</a:t>
            </a:fld>
            <a:endParaRPr lang="en-US"/>
          </a:p>
        </p:txBody>
      </p:sp>
    </p:spTree>
    <p:extLst>
      <p:ext uri="{BB962C8B-B14F-4D97-AF65-F5344CB8AC3E}">
        <p14:creationId xmlns:p14="http://schemas.microsoft.com/office/powerpoint/2010/main" val="338201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Remove intersection nouns</a:t>
            </a:r>
          </a:p>
          <a:p>
            <a:r>
              <a:rPr lang="en-US" dirty="0">
                <a:cs typeface="Calibri"/>
              </a:rPr>
              <a:t>change</a:t>
            </a:r>
          </a:p>
        </p:txBody>
      </p:sp>
      <p:sp>
        <p:nvSpPr>
          <p:cNvPr id="4" name="Slide Number Placeholder 3"/>
          <p:cNvSpPr>
            <a:spLocks noGrp="1"/>
          </p:cNvSpPr>
          <p:nvPr>
            <p:ph type="sldNum" sz="quarter" idx="5"/>
          </p:nvPr>
        </p:nvSpPr>
        <p:spPr/>
        <p:txBody>
          <a:bodyPr/>
          <a:lstStyle/>
          <a:p>
            <a:fld id="{86BDEB0A-CFD3-4959-BC31-6CB2A50F8C82}" type="slidenum">
              <a:rPr lang="en-US" smtClean="0"/>
              <a:t>6</a:t>
            </a:fld>
            <a:endParaRPr lang="en-US"/>
          </a:p>
        </p:txBody>
      </p:sp>
    </p:spTree>
    <p:extLst>
      <p:ext uri="{BB962C8B-B14F-4D97-AF65-F5344CB8AC3E}">
        <p14:creationId xmlns:p14="http://schemas.microsoft.com/office/powerpoint/2010/main" val="85737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line of code, the programmer identifies a specific point in program space with some desirable behavior.</a:t>
            </a:r>
          </a:p>
          <a:p>
            <a:r>
              <a:rPr lang="en-US" dirty="0">
                <a:cs typeface="Calibri"/>
              </a:rPr>
              <a:t>Cooking example recipe. Cooking instant noodle... prepare toast....</a:t>
            </a:r>
          </a:p>
          <a:p>
            <a:r>
              <a:rPr lang="en-US" dirty="0"/>
              <a:t>https://blockly-games.appspot.com/?lang=en</a:t>
            </a:r>
            <a:endParaRPr lang="en-US" dirty="0">
              <a:cs typeface="Calibri"/>
            </a:endParaRPr>
          </a:p>
        </p:txBody>
      </p:sp>
      <p:sp>
        <p:nvSpPr>
          <p:cNvPr id="4" name="Slide Number Placeholder 3"/>
          <p:cNvSpPr>
            <a:spLocks noGrp="1"/>
          </p:cNvSpPr>
          <p:nvPr>
            <p:ph type="sldNum" sz="quarter" idx="10"/>
          </p:nvPr>
        </p:nvSpPr>
        <p:spPr/>
        <p:txBody>
          <a:bodyPr/>
          <a:lstStyle/>
          <a:p>
            <a:fld id="{86BDEB0A-CFD3-4959-BC31-6CB2A50F8C82}" type="slidenum">
              <a:rPr lang="en-US" smtClean="0"/>
              <a:t>11</a:t>
            </a:fld>
            <a:endParaRPr lang="en-US"/>
          </a:p>
        </p:txBody>
      </p:sp>
    </p:spTree>
    <p:extLst>
      <p:ext uri="{BB962C8B-B14F-4D97-AF65-F5344CB8AC3E}">
        <p14:creationId xmlns:p14="http://schemas.microsoft.com/office/powerpoint/2010/main" val="11808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approach is to specify some goal on the behavior of a desirable program (e.g., “satisfy a dataset of input output pairs of examples”, or “win a game of Go”), write a rough skeleton of the code (e.g. a neural net architecture), that identifies a subset of program space to search, and use the computational resources at our disposal to search this space for a program that works</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14</a:t>
            </a:fld>
            <a:endParaRPr lang="en-US"/>
          </a:p>
        </p:txBody>
      </p:sp>
    </p:spTree>
    <p:extLst>
      <p:ext uri="{BB962C8B-B14F-4D97-AF65-F5344CB8AC3E}">
        <p14:creationId xmlns:p14="http://schemas.microsoft.com/office/powerpoint/2010/main" val="33502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only</a:t>
            </a:r>
            <a:r>
              <a:rPr lang="en-US" baseline="0" dirty="0"/>
              <a:t> limited to images. I’m taking these as example computer vision experiments are ubiquitous. In engineering and science research data, we can also do feature extraction from those numbers and then classify them. </a:t>
            </a:r>
            <a:endParaRPr lang="en-US" dirty="0"/>
          </a:p>
        </p:txBody>
      </p:sp>
      <p:sp>
        <p:nvSpPr>
          <p:cNvPr id="4" name="Slide Number Placeholder 3"/>
          <p:cNvSpPr>
            <a:spLocks noGrp="1"/>
          </p:cNvSpPr>
          <p:nvPr>
            <p:ph type="sldNum" sz="quarter" idx="10"/>
          </p:nvPr>
        </p:nvSpPr>
        <p:spPr/>
        <p:txBody>
          <a:bodyPr/>
          <a:lstStyle/>
          <a:p>
            <a:fld id="{86BDEB0A-CFD3-4959-BC31-6CB2A50F8C82}" type="slidenum">
              <a:rPr lang="en-US" smtClean="0"/>
              <a:t>15</a:t>
            </a:fld>
            <a:endParaRPr lang="en-US"/>
          </a:p>
        </p:txBody>
      </p:sp>
    </p:spTree>
    <p:extLst>
      <p:ext uri="{BB962C8B-B14F-4D97-AF65-F5344CB8AC3E}">
        <p14:creationId xmlns:p14="http://schemas.microsoft.com/office/powerpoint/2010/main" val="3900936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16</a:t>
            </a:fld>
            <a:endParaRPr lang="en-US"/>
          </a:p>
        </p:txBody>
      </p:sp>
    </p:spTree>
    <p:extLst>
      <p:ext uri="{BB962C8B-B14F-4D97-AF65-F5344CB8AC3E}">
        <p14:creationId xmlns:p14="http://schemas.microsoft.com/office/powerpoint/2010/main" val="2322332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talk about how ML/AI fuses with EEE.</a:t>
            </a:r>
            <a:endParaRPr lang="en-GB" dirty="0"/>
          </a:p>
        </p:txBody>
      </p:sp>
      <p:sp>
        <p:nvSpPr>
          <p:cNvPr id="4" name="Slide Number Placeholder 3"/>
          <p:cNvSpPr>
            <a:spLocks noGrp="1"/>
          </p:cNvSpPr>
          <p:nvPr>
            <p:ph type="sldNum" sz="quarter" idx="5"/>
          </p:nvPr>
        </p:nvSpPr>
        <p:spPr/>
        <p:txBody>
          <a:bodyPr/>
          <a:lstStyle/>
          <a:p>
            <a:fld id="{86BDEB0A-CFD3-4959-BC31-6CB2A50F8C82}" type="slidenum">
              <a:rPr lang="en-US" smtClean="0"/>
              <a:t>17</a:t>
            </a:fld>
            <a:endParaRPr lang="en-US"/>
          </a:p>
        </p:txBody>
      </p:sp>
    </p:spTree>
    <p:extLst>
      <p:ext uri="{BB962C8B-B14F-4D97-AF65-F5344CB8AC3E}">
        <p14:creationId xmlns:p14="http://schemas.microsoft.com/office/powerpoint/2010/main" val="28871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5404AAE-8995-4BBB-AD29-DAAECC5DC26B}"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85561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994147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243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F1CC899-6CEC-9548-B06D-7E1EB6F78CA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0467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49667"/>
            <a:ext cx="10972800" cy="1143000"/>
          </a:xfrm>
        </p:spPr>
        <p:txBody>
          <a:bodyPr>
            <a:normAutofit/>
          </a:bodyPr>
          <a:lstStyle>
            <a:lvl1pPr>
              <a:defRPr sz="4400"/>
            </a:lvl1pPr>
          </a:lstStyle>
          <a:p>
            <a:r>
              <a:rPr lang="en-US"/>
              <a:t>Click to edit Master title style</a:t>
            </a:r>
          </a:p>
        </p:txBody>
      </p:sp>
      <p:sp>
        <p:nvSpPr>
          <p:cNvPr id="3" name="Content Placeholder 2"/>
          <p:cNvSpPr>
            <a:spLocks noGrp="1"/>
          </p:cNvSpPr>
          <p:nvPr>
            <p:ph idx="1"/>
          </p:nvPr>
        </p:nvSpPr>
        <p:spPr/>
        <p:txBody>
          <a:bodyPr>
            <a:normAutofit/>
          </a:bodyPr>
          <a:lstStyle>
            <a:lvl1pPr>
              <a:defRPr sz="2800"/>
            </a:lvl1pPr>
            <a:lvl2pPr>
              <a:defRPr sz="24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487698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406901"/>
            <a:ext cx="10972800" cy="1362075"/>
          </a:xfrm>
        </p:spPr>
        <p:txBody>
          <a:bodyPr anchor="b"/>
          <a:lstStyle>
            <a:lvl1pPr algn="l">
              <a:defRPr sz="5333" b="1" cap="all"/>
            </a:lvl1pPr>
          </a:lstStyle>
          <a:p>
            <a:r>
              <a:rPr lang="en-US" dirty="0"/>
              <a:t>Click to edit Master title style</a:t>
            </a:r>
          </a:p>
        </p:txBody>
      </p:sp>
      <p:sp>
        <p:nvSpPr>
          <p:cNvPr id="3" name="Text Placeholder 2"/>
          <p:cNvSpPr>
            <a:spLocks noGrp="1"/>
          </p:cNvSpPr>
          <p:nvPr>
            <p:ph type="body" idx="1"/>
          </p:nvPr>
        </p:nvSpPr>
        <p:spPr>
          <a:xfrm>
            <a:off x="609600" y="2906713"/>
            <a:ext cx="109728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89513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262021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5499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494757"/>
            <a:ext cx="5386917"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5499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494757"/>
            <a:ext cx="5389033" cy="3628411"/>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04722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1733895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850373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88617"/>
            <a:ext cx="4011084" cy="1162051"/>
          </a:xfrm>
        </p:spPr>
        <p:txBody>
          <a:bodyPr anchor="b"/>
          <a:lstStyle>
            <a:lvl1pPr algn="l">
              <a:defRPr sz="2667" b="1"/>
            </a:lvl1pPr>
          </a:lstStyle>
          <a:p>
            <a:r>
              <a:rPr lang="en-US" dirty="0"/>
              <a:t>Click to edit Master title style</a:t>
            </a:r>
          </a:p>
        </p:txBody>
      </p:sp>
      <p:sp>
        <p:nvSpPr>
          <p:cNvPr id="3" name="Content Placeholder 2"/>
          <p:cNvSpPr>
            <a:spLocks noGrp="1"/>
          </p:cNvSpPr>
          <p:nvPr>
            <p:ph idx="1"/>
          </p:nvPr>
        </p:nvSpPr>
        <p:spPr>
          <a:xfrm>
            <a:off x="4766733" y="788620"/>
            <a:ext cx="6815667" cy="5398201"/>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2" y="2125147"/>
            <a:ext cx="4011084" cy="4061672"/>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190232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404AAE-8995-4BBB-AD29-DAAECC5DC26B}"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501385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1402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5404AAE-8995-4BBB-AD29-DAAECC5DC26B}"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316543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5404AAE-8995-4BBB-AD29-DAAECC5DC26B}"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01051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5404AAE-8995-4BBB-AD29-DAAECC5DC26B}"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951615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404AAE-8995-4BBB-AD29-DAAECC5DC26B}"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45669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404AAE-8995-4BBB-AD29-DAAECC5DC26B}"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323178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17147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5404AAE-8995-4BBB-AD29-DAAECC5DC26B}"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CDF630-BE1A-4F58-81C6-C8B930455931}" type="slidenum">
              <a:rPr lang="en-US" smtClean="0"/>
              <a:t>‹#›</a:t>
            </a:fld>
            <a:endParaRPr lang="en-US"/>
          </a:p>
        </p:txBody>
      </p:sp>
    </p:spTree>
    <p:extLst>
      <p:ext uri="{BB962C8B-B14F-4D97-AF65-F5344CB8AC3E}">
        <p14:creationId xmlns:p14="http://schemas.microsoft.com/office/powerpoint/2010/main" val="2107361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04AAE-8995-4BBB-AD29-DAAECC5DC26B}" type="datetimeFigureOut">
              <a:rPr lang="en-US" smtClean="0"/>
              <a:t>5/26/2019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DF630-BE1A-4F58-81C6-C8B930455931}" type="slidenum">
              <a:rPr lang="en-US" smtClean="0"/>
              <a:t>‹#›</a:t>
            </a:fld>
            <a:endParaRPr lang="en-US"/>
          </a:p>
        </p:txBody>
      </p:sp>
    </p:spTree>
    <p:extLst>
      <p:ext uri="{BB962C8B-B14F-4D97-AF65-F5344CB8AC3E}">
        <p14:creationId xmlns:p14="http://schemas.microsoft.com/office/powerpoint/2010/main" val="250265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63632"/>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889195"/>
            <a:ext cx="109728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5815374"/>
            <a:ext cx="2844800" cy="365125"/>
          </a:xfrm>
          <a:prstGeom prst="rect">
            <a:avLst/>
          </a:prstGeom>
        </p:spPr>
        <p:txBody>
          <a:bodyPr vert="horz" lIns="91440" tIns="45720" rIns="91440" bIns="45720" rtlCol="0" anchor="ctr"/>
          <a:lstStyle>
            <a:lvl1pPr algn="l">
              <a:defRPr sz="1600">
                <a:solidFill>
                  <a:schemeClr val="tx1">
                    <a:tint val="75000"/>
                  </a:schemeClr>
                </a:solidFill>
                <a:latin typeface="Arial"/>
              </a:defRPr>
            </a:lvl1pPr>
          </a:lstStyle>
          <a:p>
            <a:fld id="{9F1CC899-6CEC-9548-B06D-7E1EB6F78CA3}" type="datetimeFigureOut">
              <a:rPr lang="en-US" smtClean="0"/>
              <a:pPr/>
              <a:t>5/26/2019</a:t>
            </a:fld>
            <a:endParaRPr lang="en-US" dirty="0"/>
          </a:p>
        </p:txBody>
      </p:sp>
      <p:sp>
        <p:nvSpPr>
          <p:cNvPr id="5" name="Footer Placeholder 4"/>
          <p:cNvSpPr>
            <a:spLocks noGrp="1"/>
          </p:cNvSpPr>
          <p:nvPr>
            <p:ph type="ftr" sz="quarter" idx="3"/>
          </p:nvPr>
        </p:nvSpPr>
        <p:spPr>
          <a:xfrm>
            <a:off x="4165600" y="5815374"/>
            <a:ext cx="3860800" cy="365125"/>
          </a:xfrm>
          <a:prstGeom prst="rect">
            <a:avLst/>
          </a:prstGeom>
        </p:spPr>
        <p:txBody>
          <a:bodyPr vert="horz" lIns="91440" tIns="45720" rIns="91440" bIns="45720" rtlCol="0" anchor="ctr"/>
          <a:lstStyle>
            <a:lvl1pPr algn="ctr">
              <a:defRPr sz="16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8737600" y="5815374"/>
            <a:ext cx="2844800" cy="365125"/>
          </a:xfrm>
          <a:prstGeom prst="rect">
            <a:avLst/>
          </a:prstGeom>
        </p:spPr>
        <p:txBody>
          <a:bodyPr vert="horz" lIns="91440" tIns="45720" rIns="91440" bIns="45720" rtlCol="0" anchor="ctr"/>
          <a:lstStyle>
            <a:lvl1pPr algn="r">
              <a:defRPr sz="16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954463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609585" rtl="0" eaLnBrk="1" latinLnBrk="0" hangingPunct="1">
        <a:spcBef>
          <a:spcPct val="0"/>
        </a:spcBef>
        <a:buNone/>
        <a:defRPr sz="5867" kern="1200">
          <a:solidFill>
            <a:schemeClr val="tx1"/>
          </a:solidFill>
          <a:latin typeface="Arial"/>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1zIvq2z" TargetMode="External"/><Relationship Id="rId2" Type="http://schemas.openxmlformats.org/officeDocument/2006/relationships/image" Target="../media/image25.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diagramLayout" Target="../diagrams/layout2.xml"/><Relationship Id="rId12"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Data" Target="../diagrams/data2.xml"/><Relationship Id="rId11" Type="http://schemas.openxmlformats.org/officeDocument/2006/relationships/image" Target="../media/image29.png"/><Relationship Id="rId5" Type="http://schemas.openxmlformats.org/officeDocument/2006/relationships/image" Target="../media/image28.png"/><Relationship Id="rId10" Type="http://schemas.microsoft.com/office/2007/relationships/diagramDrawing" Target="../diagrams/drawing2.xml"/><Relationship Id="rId4" Type="http://schemas.openxmlformats.org/officeDocument/2006/relationships/image" Target="../media/image27.png"/><Relationship Id="rId9" Type="http://schemas.openxmlformats.org/officeDocument/2006/relationships/diagramColors" Target="../diagrams/colors2.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5970149253731&amp;select=b5XzIbe0s,fsJBx3McX,b7foSbPgk,aakbToD6Cl,j2RLHRsaj4&amp;source=selection"/><Relationship Id="rId1" Type="http://schemas.openxmlformats.org/officeDocument/2006/relationships/slideLayout" Target="../slideLayouts/slideLayout13.xml"/><Relationship Id="rId5" Type="http://schemas.openxmlformats.org/officeDocument/2006/relationships/image" Target="../media/image34.jpe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16.18181818181824&amp;select=bwHn1L1sf&amp;source=selection"/><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gif"/><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channel/UCAgRLbgh-cW_8U_JN97RsyA"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hyperlink" Target="https://www.youtube.com/watch?v=mexN6d8QF9o"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Em7V-vBApHc"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54.sv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hyperlink" Target="https://blockly-games.appspot.com/?lang=en" TargetMode="External"/><Relationship Id="rId2" Type="http://schemas.openxmlformats.org/officeDocument/2006/relationships/hyperlink" Target="https://scratch.mit.edu/" TargetMode="External"/><Relationship Id="rId1" Type="http://schemas.openxmlformats.org/officeDocument/2006/relationships/slideLayout" Target="../slideLayouts/slideLayout13.xml"/><Relationship Id="rId4" Type="http://schemas.openxmlformats.org/officeDocument/2006/relationships/hyperlink" Target="https://www.sololearn.com/Course/Pyth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18181818181824&amp;select=bwHn1L1sf&amp;source=selection"/><Relationship Id="rId5" Type="http://schemas.openxmlformats.org/officeDocument/2006/relationships/image" Target="../media/image15.3448744327103&amp;select=f8ZJCDRx0,c2RXR6Lv3m,eMX8XtY6&amp;source=selection"/><Relationship Id="rId4" Type="http://schemas.openxmlformats.org/officeDocument/2006/relationships/image" Target="../media/image14.3448744327103&amp;select=f8ZJCDRx0,c2RXR6Lv3m,eMX8XtY6&amp;source=selection"/></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diagramLayout" Target="../diagrams/layout1.xml"/><Relationship Id="rId7" Type="http://schemas.openxmlformats.org/officeDocument/2006/relationships/image" Target="../media/image23.jpe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603" y="2388971"/>
            <a:ext cx="5509038" cy="1333161"/>
          </a:xfrm>
        </p:spPr>
        <p:txBody>
          <a:bodyPr>
            <a:normAutofit fontScale="90000"/>
          </a:bodyPr>
          <a:lstStyle/>
          <a:p>
            <a:pPr algn="l"/>
            <a:r>
              <a:rPr lang="en-US" sz="4000" b="1" dirty="0">
                <a:solidFill>
                  <a:schemeClr val="bg1"/>
                </a:solidFill>
                <a:cs typeface="Arial"/>
              </a:rPr>
              <a:t>En</a:t>
            </a:r>
            <a:r>
              <a:rPr lang="en-US" altLang="zh-CN" sz="4000" b="1" dirty="0">
                <a:solidFill>
                  <a:schemeClr val="bg1"/>
                </a:solidFill>
                <a:cs typeface="Arial"/>
              </a:rPr>
              <a:t>thuse:</a:t>
            </a:r>
            <a:br>
              <a:rPr lang="en-US" altLang="zh-CN" sz="4000" b="1" dirty="0">
                <a:solidFill>
                  <a:schemeClr val="bg1"/>
                </a:solidFill>
                <a:cs typeface="Arial"/>
              </a:rPr>
            </a:br>
            <a:r>
              <a:rPr lang="en-US" altLang="zh-CN" sz="3100" b="1" dirty="0">
                <a:solidFill>
                  <a:schemeClr val="bg1"/>
                </a:solidFill>
                <a:cs typeface="Arial"/>
              </a:rPr>
              <a:t>Foundation of Data Science in Python</a:t>
            </a:r>
            <a:br>
              <a:rPr lang="en-US" sz="4000" b="1" dirty="0">
                <a:solidFill>
                  <a:schemeClr val="bg1"/>
                </a:solidFill>
                <a:cs typeface="Arial"/>
              </a:rPr>
            </a:br>
            <a:endParaRPr lang="en-US" sz="4000" b="1" dirty="0">
              <a:solidFill>
                <a:schemeClr val="bg1"/>
              </a:solidFill>
              <a:cs typeface="Arial"/>
            </a:endParaRPr>
          </a:p>
        </p:txBody>
      </p:sp>
      <p:sp>
        <p:nvSpPr>
          <p:cNvPr id="3" name="Subtitle 2"/>
          <p:cNvSpPr>
            <a:spLocks noGrp="1"/>
          </p:cNvSpPr>
          <p:nvPr>
            <p:ph type="subTitle" idx="1"/>
          </p:nvPr>
        </p:nvSpPr>
        <p:spPr>
          <a:xfrm>
            <a:off x="398603" y="4514749"/>
            <a:ext cx="6678293" cy="1687057"/>
          </a:xfrm>
        </p:spPr>
        <p:txBody>
          <a:bodyPr>
            <a:normAutofit/>
          </a:bodyPr>
          <a:lstStyle/>
          <a:p>
            <a:pPr algn="l"/>
            <a:r>
              <a:rPr lang="en-US" sz="2000" dirty="0">
                <a:solidFill>
                  <a:srgbClr val="FFFFFF"/>
                </a:solidFill>
                <a:cs typeface="Arial"/>
              </a:rPr>
              <a:t>Instructors:</a:t>
            </a:r>
          </a:p>
          <a:p>
            <a:pPr algn="l"/>
            <a:r>
              <a:rPr lang="en-US" sz="2000" dirty="0">
                <a:solidFill>
                  <a:srgbClr val="FFFFFF"/>
                </a:solidFill>
                <a:cs typeface="Arial"/>
              </a:rPr>
              <a:t>TA</a:t>
            </a:r>
            <a:r>
              <a:rPr lang="en-US" altLang="zh-CN" sz="2000" dirty="0">
                <a:solidFill>
                  <a:srgbClr val="FFFFFF"/>
                </a:solidFill>
                <a:cs typeface="Arial"/>
              </a:rPr>
              <a:t>s:</a:t>
            </a:r>
            <a:endParaRPr lang="en-US" sz="2000" i="1" dirty="0">
              <a:solidFill>
                <a:srgbClr val="FFFFFF"/>
              </a:solidFill>
              <a:cs typeface="Arial"/>
            </a:endParaRPr>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73FF-0B13-4F64-ADEB-C61B08F04062}"/>
              </a:ext>
            </a:extLst>
          </p:cNvPr>
          <p:cNvSpPr>
            <a:spLocks noGrp="1"/>
          </p:cNvSpPr>
          <p:nvPr>
            <p:ph type="title"/>
          </p:nvPr>
        </p:nvSpPr>
        <p:spPr/>
        <p:txBody>
          <a:bodyPr/>
          <a:lstStyle/>
          <a:p>
            <a:r>
              <a:rPr lang="en-SG" dirty="0"/>
              <a:t>Quick hands-on: Robot Guidance</a:t>
            </a:r>
          </a:p>
        </p:txBody>
      </p:sp>
      <p:pic>
        <p:nvPicPr>
          <p:cNvPr id="5" name="Content Placeholder 4">
            <a:extLst>
              <a:ext uri="{FF2B5EF4-FFF2-40B4-BE49-F238E27FC236}">
                <a16:creationId xmlns:a16="http://schemas.microsoft.com/office/drawing/2014/main" id="{0F687B6A-EBEF-4B16-A089-AA235B2CA0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3300" y="1490704"/>
            <a:ext cx="7645400" cy="4434332"/>
          </a:xfrm>
        </p:spPr>
      </p:pic>
      <p:sp>
        <p:nvSpPr>
          <p:cNvPr id="6" name="TextBox 5">
            <a:extLst>
              <a:ext uri="{FF2B5EF4-FFF2-40B4-BE49-F238E27FC236}">
                <a16:creationId xmlns:a16="http://schemas.microsoft.com/office/drawing/2014/main" id="{EC1DEDCA-90FF-4315-A8B2-68FAD18467A4}"/>
              </a:ext>
            </a:extLst>
          </p:cNvPr>
          <p:cNvSpPr txBox="1"/>
          <p:nvPr/>
        </p:nvSpPr>
        <p:spPr>
          <a:xfrm>
            <a:off x="609600" y="5925036"/>
            <a:ext cx="6375400" cy="369332"/>
          </a:xfrm>
          <a:prstGeom prst="rect">
            <a:avLst/>
          </a:prstGeom>
          <a:noFill/>
        </p:spPr>
        <p:txBody>
          <a:bodyPr wrap="square" rtlCol="0">
            <a:spAutoFit/>
          </a:bodyPr>
          <a:lstStyle/>
          <a:p>
            <a:r>
              <a:rPr lang="en-SG" dirty="0"/>
              <a:t>Link: </a:t>
            </a:r>
            <a:r>
              <a:rPr lang="en-SG" dirty="0">
                <a:hlinkClick r:id="rId3"/>
              </a:rPr>
              <a:t>https://bit.ly/1zIvq2z</a:t>
            </a:r>
            <a:r>
              <a:rPr lang="en-SG" dirty="0"/>
              <a:t> </a:t>
            </a:r>
          </a:p>
        </p:txBody>
      </p:sp>
    </p:spTree>
    <p:extLst>
      <p:ext uri="{BB962C8B-B14F-4D97-AF65-F5344CB8AC3E}">
        <p14:creationId xmlns:p14="http://schemas.microsoft.com/office/powerpoint/2010/main" val="32358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6A3E857-98B1-413C-80D5-D8ED497A7F8D}"/>
              </a:ext>
            </a:extLst>
          </p:cNvPr>
          <p:cNvSpPr/>
          <p:nvPr/>
        </p:nvSpPr>
        <p:spPr>
          <a:xfrm>
            <a:off x="6358336" y="1458913"/>
            <a:ext cx="5605064" cy="4964527"/>
          </a:xfrm>
          <a:prstGeom prst="rect">
            <a:avLst/>
          </a:prstGeom>
          <a:solidFill>
            <a:srgbClr val="C9D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EEFFA051-2555-4352-BF74-227BA5E17AA0}"/>
              </a:ext>
            </a:extLst>
          </p:cNvPr>
          <p:cNvSpPr/>
          <p:nvPr/>
        </p:nvSpPr>
        <p:spPr>
          <a:xfrm>
            <a:off x="3087925" y="1458913"/>
            <a:ext cx="3124936" cy="4964527"/>
          </a:xfrm>
          <a:prstGeom prst="rect">
            <a:avLst/>
          </a:prstGeom>
          <a:solidFill>
            <a:srgbClr val="D0C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7A072E89-E7D8-44AF-B9CB-BB82B093BAE3}"/>
              </a:ext>
            </a:extLst>
          </p:cNvPr>
          <p:cNvSpPr/>
          <p:nvPr/>
        </p:nvSpPr>
        <p:spPr>
          <a:xfrm>
            <a:off x="141956" y="1458913"/>
            <a:ext cx="2782364" cy="4964527"/>
          </a:xfrm>
          <a:prstGeom prst="rect">
            <a:avLst/>
          </a:prstGeom>
          <a:solidFill>
            <a:srgbClr val="E1D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title"/>
          </p:nvPr>
        </p:nvSpPr>
        <p:spPr/>
        <p:txBody>
          <a:bodyPr/>
          <a:lstStyle/>
          <a:p>
            <a:r>
              <a:rPr lang="en-US" dirty="0"/>
              <a:t>Classic software</a:t>
            </a:r>
          </a:p>
        </p:txBody>
      </p:sp>
      <p:sp>
        <p:nvSpPr>
          <p:cNvPr id="3" name="Content Placeholder 2">
            <a:extLst>
              <a:ext uri="{FF2B5EF4-FFF2-40B4-BE49-F238E27FC236}">
                <a16:creationId xmlns:a16="http://schemas.microsoft.com/office/drawing/2014/main" id="{352D041C-9C24-400E-9C69-5B7B1194A40D}"/>
              </a:ext>
            </a:extLst>
          </p:cNvPr>
          <p:cNvSpPr>
            <a:spLocks noGrp="1"/>
          </p:cNvSpPr>
          <p:nvPr>
            <p:ph idx="1"/>
          </p:nvPr>
        </p:nvSpPr>
        <p:spPr>
          <a:xfrm>
            <a:off x="609600" y="1990795"/>
            <a:ext cx="10972800" cy="3876123"/>
          </a:xfrm>
        </p:spPr>
        <p:txBody>
          <a:bodyPr/>
          <a:lstStyle/>
          <a:p>
            <a:endParaRPr lang="en-SG" dirty="0"/>
          </a:p>
        </p:txBody>
      </p:sp>
      <p:pic>
        <p:nvPicPr>
          <p:cNvPr id="13" name="Picture 12"/>
          <p:cNvPicPr>
            <a:picLocks noChangeAspect="1"/>
          </p:cNvPicPr>
          <p:nvPr/>
        </p:nvPicPr>
        <p:blipFill>
          <a:blip r:embed="rId3"/>
          <a:stretch>
            <a:fillRect/>
          </a:stretch>
        </p:blipFill>
        <p:spPr>
          <a:xfrm>
            <a:off x="3163900" y="3329177"/>
            <a:ext cx="2992784" cy="2190911"/>
          </a:xfrm>
          <a:prstGeom prst="rect">
            <a:avLst/>
          </a:prstGeom>
        </p:spPr>
      </p:pic>
      <p:pic>
        <p:nvPicPr>
          <p:cNvPr id="10" name="Picture 9"/>
          <p:cNvPicPr>
            <a:picLocks noChangeAspect="1"/>
          </p:cNvPicPr>
          <p:nvPr/>
        </p:nvPicPr>
        <p:blipFill>
          <a:blip r:embed="rId4"/>
          <a:stretch>
            <a:fillRect/>
          </a:stretch>
        </p:blipFill>
        <p:spPr>
          <a:xfrm>
            <a:off x="6903777" y="3820329"/>
            <a:ext cx="3614413" cy="2511621"/>
          </a:xfrm>
          <a:prstGeom prst="rect">
            <a:avLst/>
          </a:prstGeom>
        </p:spPr>
      </p:pic>
      <p:pic>
        <p:nvPicPr>
          <p:cNvPr id="9" name="Picture 8"/>
          <p:cNvPicPr>
            <a:picLocks noChangeAspect="1"/>
          </p:cNvPicPr>
          <p:nvPr/>
        </p:nvPicPr>
        <p:blipFill>
          <a:blip r:embed="rId5"/>
          <a:stretch>
            <a:fillRect/>
          </a:stretch>
        </p:blipFill>
        <p:spPr>
          <a:xfrm>
            <a:off x="8660627" y="3184836"/>
            <a:ext cx="2848772" cy="2514237"/>
          </a:xfrm>
          <a:prstGeom prst="rect">
            <a:avLst/>
          </a:prstGeom>
        </p:spPr>
      </p:pic>
      <p:graphicFrame>
        <p:nvGraphicFramePr>
          <p:cNvPr id="7" name="Diagram 6"/>
          <p:cNvGraphicFramePr/>
          <p:nvPr>
            <p:extLst>
              <p:ext uri="{D42A27DB-BD31-4B8C-83A1-F6EECF244321}">
                <p14:modId xmlns:p14="http://schemas.microsoft.com/office/powerpoint/2010/main" val="3485017056"/>
              </p:ext>
            </p:extLst>
          </p:nvPr>
        </p:nvGraphicFramePr>
        <p:xfrm>
          <a:off x="419100" y="1516109"/>
          <a:ext cx="11353800" cy="15060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Picture 10"/>
          <p:cNvPicPr>
            <a:picLocks noChangeAspect="1"/>
          </p:cNvPicPr>
          <p:nvPr/>
        </p:nvPicPr>
        <p:blipFill>
          <a:blip r:embed="rId11"/>
          <a:stretch>
            <a:fillRect/>
          </a:stretch>
        </p:blipFill>
        <p:spPr>
          <a:xfrm>
            <a:off x="244199" y="3429000"/>
            <a:ext cx="2610409" cy="1657610"/>
          </a:xfrm>
          <a:prstGeom prst="rect">
            <a:avLst/>
          </a:prstGeom>
        </p:spPr>
      </p:pic>
      <p:pic>
        <p:nvPicPr>
          <p:cNvPr id="12" name="Picture 11"/>
          <p:cNvPicPr>
            <a:picLocks noChangeAspect="1"/>
          </p:cNvPicPr>
          <p:nvPr/>
        </p:nvPicPr>
        <p:blipFill>
          <a:blip r:embed="rId12"/>
          <a:stretch>
            <a:fillRect/>
          </a:stretch>
        </p:blipFill>
        <p:spPr>
          <a:xfrm>
            <a:off x="3721429" y="4944634"/>
            <a:ext cx="2453368" cy="1403764"/>
          </a:xfrm>
          <a:prstGeom prst="rect">
            <a:avLst/>
          </a:prstGeom>
        </p:spPr>
      </p:pic>
      <p:sp>
        <p:nvSpPr>
          <p:cNvPr id="14" name="Arrow: Right 13">
            <a:extLst>
              <a:ext uri="{FF2B5EF4-FFF2-40B4-BE49-F238E27FC236}">
                <a16:creationId xmlns:a16="http://schemas.microsoft.com/office/drawing/2014/main" id="{4211DD05-E78E-4AF3-9B2D-46A7DDAA459C}"/>
              </a:ext>
            </a:extLst>
          </p:cNvPr>
          <p:cNvSpPr/>
          <p:nvPr/>
        </p:nvSpPr>
        <p:spPr>
          <a:xfrm rot="16200000">
            <a:off x="1363149" y="2935806"/>
            <a:ext cx="217193" cy="155316"/>
          </a:xfrm>
          <a:prstGeom prst="rightArrow">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F95774D2-38BC-4D6E-A1A5-FC866F4272FA}"/>
              </a:ext>
            </a:extLst>
          </p:cNvPr>
          <p:cNvSpPr/>
          <p:nvPr/>
        </p:nvSpPr>
        <p:spPr>
          <a:xfrm>
            <a:off x="1444625" y="3072982"/>
            <a:ext cx="9269094" cy="49078"/>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9AD13324-A1DF-4BEF-9FA0-8433B1A5DC54}"/>
              </a:ext>
            </a:extLst>
          </p:cNvPr>
          <p:cNvSpPr/>
          <p:nvPr/>
        </p:nvSpPr>
        <p:spPr>
          <a:xfrm>
            <a:off x="10653713" y="2904867"/>
            <a:ext cx="60005" cy="217194"/>
          </a:xfrm>
          <a:prstGeom prst="rect">
            <a:avLst/>
          </a:prstGeom>
          <a:solidFill>
            <a:srgbClr val="4BAC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16" name="Picture 15">
            <a:extLst>
              <a:ext uri="{FF2B5EF4-FFF2-40B4-BE49-F238E27FC236}">
                <a16:creationId xmlns:a16="http://schemas.microsoft.com/office/drawing/2014/main" id="{E66BE4FB-9E71-4CA8-9F7A-6C81EF69A739}"/>
              </a:ext>
            </a:extLst>
          </p:cNvPr>
          <p:cNvPicPr>
            <a:picLocks noChangeAspect="1"/>
          </p:cNvPicPr>
          <p:nvPr/>
        </p:nvPicPr>
        <p:blipFill>
          <a:blip r:embed="rId13"/>
          <a:stretch>
            <a:fillRect/>
          </a:stretch>
        </p:blipFill>
        <p:spPr>
          <a:xfrm>
            <a:off x="7912598" y="3596746"/>
            <a:ext cx="2992784" cy="1304045"/>
          </a:xfrm>
          <a:prstGeom prst="rect">
            <a:avLst/>
          </a:prstGeom>
        </p:spPr>
      </p:pic>
    </p:spTree>
    <p:extLst>
      <p:ext uri="{BB962C8B-B14F-4D97-AF65-F5344CB8AC3E}">
        <p14:creationId xmlns:p14="http://schemas.microsoft.com/office/powerpoint/2010/main" val="234805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B02CF6FA-2D9E-41D7-A20D-6CEC2072CD30}"/>
              </a:ext>
            </a:extLst>
          </p:cNvPr>
          <p:cNvSpPr>
            <a:spLocks noGrp="1"/>
          </p:cNvSpPr>
          <p:nvPr>
            <p:ph idx="1"/>
          </p:nvPr>
        </p:nvSpPr>
        <p:spPr>
          <a:xfrm>
            <a:off x="381432" y="2017947"/>
            <a:ext cx="1528328" cy="785112"/>
          </a:xfrm>
        </p:spPr>
        <p:txBody>
          <a:bodyPr>
            <a:normAutofit fontScale="55000" lnSpcReduction="20000"/>
          </a:bodyPr>
          <a:lstStyle/>
          <a:p>
            <a:pPr marL="0" indent="0" algn="ctr">
              <a:buNone/>
            </a:pPr>
            <a:r>
              <a:rPr lang="en-SG" dirty="0">
                <a:solidFill>
                  <a:schemeClr val="accent1"/>
                </a:solidFill>
              </a:rPr>
              <a:t>Handwriting recognition</a:t>
            </a:r>
          </a:p>
          <a:p>
            <a:pPr marL="0" indent="0" algn="ctr">
              <a:buNone/>
            </a:pPr>
            <a:r>
              <a:rPr lang="en-SG" dirty="0">
                <a:solidFill>
                  <a:schemeClr val="accent1"/>
                </a:solidFill>
              </a:rPr>
              <a:t>task</a:t>
            </a:r>
          </a:p>
        </p:txBody>
      </p:sp>
      <p:sp>
        <p:nvSpPr>
          <p:cNvPr id="2" name="Title 1"/>
          <p:cNvSpPr>
            <a:spLocks noGrp="1"/>
          </p:cNvSpPr>
          <p:nvPr>
            <p:ph type="title"/>
          </p:nvPr>
        </p:nvSpPr>
        <p:spPr/>
        <p:txBody>
          <a:bodyPr/>
          <a:lstStyle/>
          <a:p>
            <a:r>
              <a:rPr lang="en-US" dirty="0"/>
              <a:t>Programming a more complex task</a:t>
            </a:r>
          </a:p>
        </p:txBody>
      </p:sp>
      <p:pic>
        <p:nvPicPr>
          <p:cNvPr id="15" name="Picture 14">
            <a:extLst>
              <a:ext uri="{FF2B5EF4-FFF2-40B4-BE49-F238E27FC236}">
                <a16:creationId xmlns:a16="http://schemas.microsoft.com/office/drawing/2014/main" id="{6813000D-0516-4765-BF42-04172BFFC5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243" y="2371079"/>
            <a:ext cx="3750091" cy="1938925"/>
          </a:xfrm>
          <a:prstGeom prst="rect">
            <a:avLst/>
          </a:prstGeom>
        </p:spPr>
      </p:pic>
      <p:sp>
        <p:nvSpPr>
          <p:cNvPr id="19" name="Arrow: Right 18">
            <a:extLst>
              <a:ext uri="{FF2B5EF4-FFF2-40B4-BE49-F238E27FC236}">
                <a16:creationId xmlns:a16="http://schemas.microsoft.com/office/drawing/2014/main" id="{1786ABA4-9DCF-4C40-AA7D-37E4A6150492}"/>
              </a:ext>
            </a:extLst>
          </p:cNvPr>
          <p:cNvSpPr/>
          <p:nvPr/>
        </p:nvSpPr>
        <p:spPr>
          <a:xfrm>
            <a:off x="2062983"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8DBA582C-C6D7-430D-884E-CCA96EA1BFB0}"/>
              </a:ext>
            </a:extLst>
          </p:cNvPr>
          <p:cNvSpPr/>
          <p:nvPr/>
        </p:nvSpPr>
        <p:spPr>
          <a:xfrm>
            <a:off x="7242517"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0182A6D-E83F-4C3E-81F4-0C84FE64B5BA}"/>
                  </a:ext>
                </a:extLst>
              </p:cNvPr>
              <p:cNvSpPr txBox="1"/>
              <p:nvPr/>
            </p:nvSpPr>
            <p:spPr>
              <a:xfrm>
                <a:off x="3600994" y="5098868"/>
                <a:ext cx="4205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SG" b="0" i="1" smtClean="0">
                              <a:latin typeface="Cambria Math" panose="02040503050406030204" pitchFamily="18" charset="0"/>
                            </a:rPr>
                          </m:ctrlPr>
                        </m:accPr>
                        <m:e>
                          <m:r>
                            <a:rPr lang="en-SG" b="0" i="1" smtClean="0">
                              <a:latin typeface="Cambria Math" panose="02040503050406030204" pitchFamily="18" charset="0"/>
                            </a:rPr>
                            <m:t>𝑥</m:t>
                          </m:r>
                        </m:e>
                      </m:acc>
                      <m:r>
                        <a:rPr lang="en-SG" b="0" i="1" smtClean="0">
                          <a:latin typeface="Cambria Math" panose="02040503050406030204" pitchFamily="18" charset="0"/>
                        </a:rPr>
                        <m:t>=</m:t>
                      </m:r>
                    </m:oMath>
                  </m:oMathPara>
                </a14:m>
                <a:endParaRPr lang="en-SG" dirty="0"/>
              </a:p>
            </p:txBody>
          </p:sp>
        </mc:Choice>
        <mc:Fallback xmlns="">
          <p:sp>
            <p:nvSpPr>
              <p:cNvPr id="24" name="TextBox 23">
                <a:extLst>
                  <a:ext uri="{FF2B5EF4-FFF2-40B4-BE49-F238E27FC236}">
                    <a16:creationId xmlns:a16="http://schemas.microsoft.com/office/drawing/2014/main" id="{A0182A6D-E83F-4C3E-81F4-0C84FE64B5BA}"/>
                  </a:ext>
                </a:extLst>
              </p:cNvPr>
              <p:cNvSpPr txBox="1">
                <a:spLocks noRot="1" noChangeAspect="1" noMove="1" noResize="1" noEditPoints="1" noAdjustHandles="1" noChangeArrowheads="1" noChangeShapeType="1" noTextEdit="1"/>
              </p:cNvSpPr>
              <p:nvPr/>
            </p:nvSpPr>
            <p:spPr>
              <a:xfrm>
                <a:off x="3600994" y="5098868"/>
                <a:ext cx="420564" cy="276999"/>
              </a:xfrm>
              <a:prstGeom prst="rect">
                <a:avLst/>
              </a:prstGeom>
              <a:blipFill>
                <a:blip r:embed="rId3"/>
                <a:stretch>
                  <a:fillRect l="-14493" t="-45652" r="-26087" b="-8696"/>
                </a:stretch>
              </a:blipFill>
            </p:spPr>
            <p:txBody>
              <a:bodyPr/>
              <a:lstStyle/>
              <a:p>
                <a:r>
                  <a:rPr lang="en-SG">
                    <a:noFill/>
                  </a:rPr>
                  <a:t> </a:t>
                </a:r>
              </a:p>
            </p:txBody>
          </p:sp>
        </mc:Fallback>
      </mc:AlternateContent>
      <p:pic>
        <p:nvPicPr>
          <p:cNvPr id="5127" name="Picture 7" descr="enter image description here">
            <a:extLst>
              <a:ext uri="{FF2B5EF4-FFF2-40B4-BE49-F238E27FC236}">
                <a16:creationId xmlns:a16="http://schemas.microsoft.com/office/drawing/2014/main" id="{295E22BA-BAF4-41F6-8877-140089F80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79" y="4522992"/>
            <a:ext cx="752475" cy="14287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47F5A641-4D8E-4CF6-91C3-E27030D7E0C2}"/>
              </a:ext>
            </a:extLst>
          </p:cNvPr>
          <p:cNvSpPr txBox="1"/>
          <p:nvPr/>
        </p:nvSpPr>
        <p:spPr>
          <a:xfrm>
            <a:off x="5007428" y="4914202"/>
            <a:ext cx="2020906" cy="923330"/>
          </a:xfrm>
          <a:prstGeom prst="rect">
            <a:avLst/>
          </a:prstGeom>
          <a:noFill/>
        </p:spPr>
        <p:txBody>
          <a:bodyPr wrap="square" rtlCol="0">
            <a:spAutoFit/>
          </a:bodyPr>
          <a:lstStyle/>
          <a:p>
            <a:r>
              <a:rPr lang="en-SG" dirty="0"/>
              <a:t>Each 8-bit pixel takes the value of 0-255</a:t>
            </a:r>
          </a:p>
        </p:txBody>
      </p:sp>
      <p:cxnSp>
        <p:nvCxnSpPr>
          <p:cNvPr id="27" name="Straight Arrow Connector 26">
            <a:extLst>
              <a:ext uri="{FF2B5EF4-FFF2-40B4-BE49-F238E27FC236}">
                <a16:creationId xmlns:a16="http://schemas.microsoft.com/office/drawing/2014/main" id="{71EA679E-0859-49FC-83D7-BCBB63221C00}"/>
              </a:ext>
            </a:extLst>
          </p:cNvPr>
          <p:cNvCxnSpPr>
            <a:cxnSpLocks/>
            <a:stCxn id="25" idx="0"/>
          </p:cNvCxnSpPr>
          <p:nvPr/>
        </p:nvCxnSpPr>
        <p:spPr>
          <a:xfrm flipH="1" flipV="1">
            <a:off x="5930539" y="4175524"/>
            <a:ext cx="87342" cy="7386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415009C-9516-447C-A11F-1C93714F4DED}"/>
              </a:ext>
            </a:extLst>
          </p:cNvPr>
          <p:cNvSpPr/>
          <p:nvPr/>
        </p:nvSpPr>
        <p:spPr>
          <a:xfrm>
            <a:off x="8396817" y="3257006"/>
            <a:ext cx="1379377" cy="6966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SG" dirty="0"/>
              <a:t>Classifier</a:t>
            </a:r>
            <a:br>
              <a:rPr lang="en-SG" dirty="0"/>
            </a:br>
            <a:r>
              <a:rPr lang="en-SG" dirty="0"/>
              <a:t>algorithm</a:t>
            </a:r>
          </a:p>
        </p:txBody>
      </p:sp>
      <p:sp>
        <p:nvSpPr>
          <p:cNvPr id="32" name="Arrow: Right 31">
            <a:extLst>
              <a:ext uri="{FF2B5EF4-FFF2-40B4-BE49-F238E27FC236}">
                <a16:creationId xmlns:a16="http://schemas.microsoft.com/office/drawing/2014/main" id="{BE064CDC-D81E-4771-915D-4DCDB62F008C}"/>
              </a:ext>
            </a:extLst>
          </p:cNvPr>
          <p:cNvSpPr/>
          <p:nvPr/>
        </p:nvSpPr>
        <p:spPr>
          <a:xfrm>
            <a:off x="9987076" y="3032524"/>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pic>
        <p:nvPicPr>
          <p:cNvPr id="5129" name="Picture 9" descr="Image result for mnist">
            <a:extLst>
              <a:ext uri="{FF2B5EF4-FFF2-40B4-BE49-F238E27FC236}">
                <a16:creationId xmlns:a16="http://schemas.microsoft.com/office/drawing/2014/main" id="{67C6B9C6-2855-4CE7-9CE0-C8375636B5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777" b="49630"/>
          <a:stretch/>
        </p:blipFill>
        <p:spPr bwMode="auto">
          <a:xfrm>
            <a:off x="423346" y="2803059"/>
            <a:ext cx="1575491" cy="29127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520227-6ADF-4042-9C8D-6F5FAEE80441}"/>
              </a:ext>
            </a:extLst>
          </p:cNvPr>
          <p:cNvSpPr txBox="1"/>
          <p:nvPr/>
        </p:nvSpPr>
        <p:spPr>
          <a:xfrm>
            <a:off x="11200045" y="3142359"/>
            <a:ext cx="764709" cy="923330"/>
          </a:xfrm>
          <a:prstGeom prst="rect">
            <a:avLst/>
          </a:prstGeom>
          <a:noFill/>
        </p:spPr>
        <p:txBody>
          <a:bodyPr wrap="square" rtlCol="0">
            <a:spAutoFit/>
          </a:bodyPr>
          <a:lstStyle/>
          <a:p>
            <a:r>
              <a:rPr lang="en-SG" sz="5400" dirty="0"/>
              <a:t>0</a:t>
            </a:r>
          </a:p>
        </p:txBody>
      </p:sp>
    </p:spTree>
    <p:extLst>
      <p:ext uri="{BB962C8B-B14F-4D97-AF65-F5344CB8AC3E}">
        <p14:creationId xmlns:p14="http://schemas.microsoft.com/office/powerpoint/2010/main" val="409265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D431-0CEE-4061-8555-4C197B9D3732}"/>
              </a:ext>
            </a:extLst>
          </p:cNvPr>
          <p:cNvSpPr>
            <a:spLocks noGrp="1"/>
          </p:cNvSpPr>
          <p:nvPr>
            <p:ph type="title"/>
          </p:nvPr>
        </p:nvSpPr>
        <p:spPr>
          <a:xfrm>
            <a:off x="609600" y="149667"/>
            <a:ext cx="10972800" cy="1143000"/>
          </a:xfrm>
        </p:spPr>
        <p:txBody>
          <a:bodyPr/>
          <a:lstStyle/>
          <a:p>
            <a:r>
              <a:rPr lang="en-SG" dirty="0"/>
              <a:t>Neural networks</a:t>
            </a:r>
          </a:p>
        </p:txBody>
      </p:sp>
      <p:sp>
        <p:nvSpPr>
          <p:cNvPr id="3" name="Content Placeholder 2">
            <a:extLst>
              <a:ext uri="{FF2B5EF4-FFF2-40B4-BE49-F238E27FC236}">
                <a16:creationId xmlns:a16="http://schemas.microsoft.com/office/drawing/2014/main" id="{9450B5E6-EAC7-42E2-ACB5-38E43E75A95B}"/>
              </a:ext>
            </a:extLst>
          </p:cNvPr>
          <p:cNvSpPr>
            <a:spLocks noGrp="1"/>
          </p:cNvSpPr>
          <p:nvPr>
            <p:ph idx="1"/>
          </p:nvPr>
        </p:nvSpPr>
        <p:spPr/>
        <p:txBody>
          <a:bodyPr/>
          <a:lstStyle/>
          <a:p>
            <a:endParaRPr lang="en-SG" dirty="0"/>
          </a:p>
        </p:txBody>
      </p:sp>
      <p:sp>
        <p:nvSpPr>
          <p:cNvPr id="4" name="Rectangle 3">
            <a:extLst>
              <a:ext uri="{FF2B5EF4-FFF2-40B4-BE49-F238E27FC236}">
                <a16:creationId xmlns:a16="http://schemas.microsoft.com/office/drawing/2014/main" id="{5A086A1C-F21C-4CB5-9E23-BB3A0ACA4929}"/>
              </a:ext>
            </a:extLst>
          </p:cNvPr>
          <p:cNvSpPr/>
          <p:nvPr/>
        </p:nvSpPr>
        <p:spPr>
          <a:xfrm>
            <a:off x="1123405" y="1889195"/>
            <a:ext cx="9710058" cy="1916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descr="Cell &lt;strong&gt;Neuron&lt;/strong&gt; Tattoos">
            <a:extLst>
              <a:ext uri="{FF2B5EF4-FFF2-40B4-BE49-F238E27FC236}">
                <a16:creationId xmlns:a16="http://schemas.microsoft.com/office/drawing/2014/main" id="{FBA417A1-ACDF-4F61-9982-FB0D938902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8639" y="2007275"/>
            <a:ext cx="2509388" cy="1495176"/>
          </a:xfrm>
          <a:prstGeom prst="rect">
            <a:avLst/>
          </a:prstGeom>
        </p:spPr>
      </p:pic>
      <p:pic>
        <p:nvPicPr>
          <p:cNvPr id="6" name="Picture 5" descr="File:Rosenblattperceptron.png - Wikimedia Commons">
            <a:extLst>
              <a:ext uri="{FF2B5EF4-FFF2-40B4-BE49-F238E27FC236}">
                <a16:creationId xmlns:a16="http://schemas.microsoft.com/office/drawing/2014/main" id="{3EF59492-424C-4C61-B269-DEEED4CAD6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7197" y="2017666"/>
            <a:ext cx="3177605" cy="1509362"/>
          </a:xfrm>
          <a:prstGeom prst="rect">
            <a:avLst/>
          </a:prstGeom>
        </p:spPr>
      </p:pic>
      <p:sp>
        <p:nvSpPr>
          <p:cNvPr id="9" name="TextBox 8">
            <a:extLst>
              <a:ext uri="{FF2B5EF4-FFF2-40B4-BE49-F238E27FC236}">
                <a16:creationId xmlns:a16="http://schemas.microsoft.com/office/drawing/2014/main" id="{3043C689-1424-4F23-9C83-511DDDA4189F}"/>
              </a:ext>
            </a:extLst>
          </p:cNvPr>
          <p:cNvSpPr txBox="1"/>
          <p:nvPr/>
        </p:nvSpPr>
        <p:spPr>
          <a:xfrm>
            <a:off x="6653349" y="3642590"/>
            <a:ext cx="1193074" cy="369332"/>
          </a:xfrm>
          <a:prstGeom prst="rect">
            <a:avLst/>
          </a:prstGeom>
          <a:solidFill>
            <a:schemeClr val="bg1"/>
          </a:solidFill>
          <a:ln w="19050">
            <a:solidFill>
              <a:schemeClr val="tx2"/>
            </a:solidFill>
          </a:ln>
        </p:spPr>
        <p:txBody>
          <a:bodyPr wrap="square" rtlCol="0">
            <a:spAutoFit/>
          </a:bodyPr>
          <a:lstStyle/>
          <a:p>
            <a:r>
              <a:rPr lang="en-SG" dirty="0"/>
              <a:t>x 100 ...</a:t>
            </a:r>
          </a:p>
        </p:txBody>
      </p:sp>
      <p:pic>
        <p:nvPicPr>
          <p:cNvPr id="10" name="Picture 9" descr="&lt;strong&gt;Neural&lt;/strong&gt; &lt;strong&gt;networks&lt;/strong&gt; and &lt;strong&gt;deep&lt;/strong&gt; learning">
            <a:extLst>
              <a:ext uri="{FF2B5EF4-FFF2-40B4-BE49-F238E27FC236}">
                <a16:creationId xmlns:a16="http://schemas.microsoft.com/office/drawing/2014/main" id="{F6A13B6F-E3A4-497B-8E0C-BB94363F45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878" y="4558398"/>
            <a:ext cx="3470775" cy="1729189"/>
          </a:xfrm>
          <a:prstGeom prst="rect">
            <a:avLst/>
          </a:prstGeom>
        </p:spPr>
      </p:pic>
      <p:sp>
        <p:nvSpPr>
          <p:cNvPr id="11" name="Arrow: Chevron 10">
            <a:extLst>
              <a:ext uri="{FF2B5EF4-FFF2-40B4-BE49-F238E27FC236}">
                <a16:creationId xmlns:a16="http://schemas.microsoft.com/office/drawing/2014/main" id="{DFFD7D7B-A4FA-4C4F-98A8-F262F621EB8E}"/>
              </a:ext>
            </a:extLst>
          </p:cNvPr>
          <p:cNvSpPr/>
          <p:nvPr/>
        </p:nvSpPr>
        <p:spPr>
          <a:xfrm rot="5400000">
            <a:off x="5891347" y="3830679"/>
            <a:ext cx="409303" cy="807867"/>
          </a:xfrm>
          <a:prstGeom prst="chevron">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a:ext uri="{FF2B5EF4-FFF2-40B4-BE49-F238E27FC236}">
                <a16:creationId xmlns:a16="http://schemas.microsoft.com/office/drawing/2014/main" id="{DC1570E9-9328-4773-8BEA-8E1C58DF2B02}"/>
              </a:ext>
            </a:extLst>
          </p:cNvPr>
          <p:cNvSpPr txBox="1"/>
          <p:nvPr/>
        </p:nvSpPr>
        <p:spPr>
          <a:xfrm>
            <a:off x="7846423" y="2308811"/>
            <a:ext cx="2806972" cy="1077218"/>
          </a:xfrm>
          <a:prstGeom prst="rect">
            <a:avLst/>
          </a:prstGeom>
          <a:noFill/>
        </p:spPr>
        <p:txBody>
          <a:bodyPr wrap="square" rtlCol="0">
            <a:spAutoFit/>
          </a:bodyPr>
          <a:lstStyle/>
          <a:p>
            <a:pPr algn="ctr"/>
            <a:r>
              <a:rPr lang="en-SG" sz="3200" dirty="0"/>
              <a:t>ARTIFICIAL </a:t>
            </a:r>
          </a:p>
          <a:p>
            <a:pPr algn="ctr"/>
            <a:r>
              <a:rPr lang="en-SG" sz="3200" dirty="0"/>
              <a:t>NEURON</a:t>
            </a:r>
          </a:p>
        </p:txBody>
      </p:sp>
      <p:sp>
        <p:nvSpPr>
          <p:cNvPr id="13" name="TextBox 12">
            <a:extLst>
              <a:ext uri="{FF2B5EF4-FFF2-40B4-BE49-F238E27FC236}">
                <a16:creationId xmlns:a16="http://schemas.microsoft.com/office/drawing/2014/main" id="{7E70FF46-45AA-49F0-9280-A4A12FB223D1}"/>
              </a:ext>
            </a:extLst>
          </p:cNvPr>
          <p:cNvSpPr txBox="1"/>
          <p:nvPr/>
        </p:nvSpPr>
        <p:spPr>
          <a:xfrm>
            <a:off x="7910653" y="4807234"/>
            <a:ext cx="2806972" cy="1077218"/>
          </a:xfrm>
          <a:prstGeom prst="rect">
            <a:avLst/>
          </a:prstGeom>
          <a:noFill/>
        </p:spPr>
        <p:txBody>
          <a:bodyPr wrap="square" rtlCol="0">
            <a:spAutoFit/>
          </a:bodyPr>
          <a:lstStyle/>
          <a:p>
            <a:pPr algn="ctr"/>
            <a:r>
              <a:rPr lang="en-SG" sz="3200" dirty="0"/>
              <a:t>DEEP NEURAL</a:t>
            </a:r>
            <a:br>
              <a:rPr lang="en-SG" sz="3200" dirty="0"/>
            </a:br>
            <a:r>
              <a:rPr lang="en-SG" sz="3200" dirty="0"/>
              <a:t>NETWORK</a:t>
            </a:r>
          </a:p>
        </p:txBody>
      </p:sp>
      <p:pic>
        <p:nvPicPr>
          <p:cNvPr id="14" name="Picture 13">
            <a:extLst>
              <a:ext uri="{FF2B5EF4-FFF2-40B4-BE49-F238E27FC236}">
                <a16:creationId xmlns:a16="http://schemas.microsoft.com/office/drawing/2014/main" id="{4794B67B-5C46-4893-B503-C5759F0D2991}"/>
              </a:ext>
            </a:extLst>
          </p:cNvPr>
          <p:cNvPicPr>
            <a:picLocks noChangeAspect="1"/>
          </p:cNvPicPr>
          <p:nvPr/>
        </p:nvPicPr>
        <p:blipFill>
          <a:blip r:embed="rId5"/>
          <a:stretch>
            <a:fillRect/>
          </a:stretch>
        </p:blipFill>
        <p:spPr>
          <a:xfrm flipH="1">
            <a:off x="1559354" y="4612523"/>
            <a:ext cx="1930771" cy="1529171"/>
          </a:xfrm>
          <a:prstGeom prst="rect">
            <a:avLst/>
          </a:prstGeom>
        </p:spPr>
      </p:pic>
      <p:sp>
        <p:nvSpPr>
          <p:cNvPr id="15" name="TextBox 14">
            <a:extLst>
              <a:ext uri="{FF2B5EF4-FFF2-40B4-BE49-F238E27FC236}">
                <a16:creationId xmlns:a16="http://schemas.microsoft.com/office/drawing/2014/main" id="{20C5CE14-A549-4290-A9AF-21779803DF7E}"/>
              </a:ext>
            </a:extLst>
          </p:cNvPr>
          <p:cNvSpPr txBox="1"/>
          <p:nvPr/>
        </p:nvSpPr>
        <p:spPr>
          <a:xfrm>
            <a:off x="3066827" y="4775402"/>
            <a:ext cx="711200" cy="1107996"/>
          </a:xfrm>
          <a:prstGeom prst="rect">
            <a:avLst/>
          </a:prstGeom>
          <a:noFill/>
        </p:spPr>
        <p:txBody>
          <a:bodyPr wrap="square" rtlCol="0">
            <a:spAutoFit/>
          </a:bodyPr>
          <a:lstStyle/>
          <a:p>
            <a:r>
              <a:rPr lang="en-US" sz="6600" b="1" dirty="0">
                <a:solidFill>
                  <a:srgbClr val="FF0000"/>
                </a:solidFill>
              </a:rPr>
              <a:t>?</a:t>
            </a:r>
          </a:p>
        </p:txBody>
      </p:sp>
      <p:pic>
        <p:nvPicPr>
          <p:cNvPr id="16" name="Picture 15">
            <a:extLst>
              <a:ext uri="{FF2B5EF4-FFF2-40B4-BE49-F238E27FC236}">
                <a16:creationId xmlns:a16="http://schemas.microsoft.com/office/drawing/2014/main" id="{D4DA9B63-D66E-473E-9BA4-557BE705287C}"/>
              </a:ext>
            </a:extLst>
          </p:cNvPr>
          <p:cNvPicPr>
            <a:picLocks noChangeAspect="1"/>
          </p:cNvPicPr>
          <p:nvPr/>
        </p:nvPicPr>
        <p:blipFill rotWithShape="1">
          <a:blip r:embed="rId6"/>
          <a:srcRect l="14328" r="14467"/>
          <a:stretch/>
        </p:blipFill>
        <p:spPr>
          <a:xfrm>
            <a:off x="1474375" y="4081967"/>
            <a:ext cx="2133600" cy="2247301"/>
          </a:xfrm>
          <a:prstGeom prst="rect">
            <a:avLst/>
          </a:prstGeom>
        </p:spPr>
      </p:pic>
    </p:spTree>
    <p:extLst>
      <p:ext uri="{BB962C8B-B14F-4D97-AF65-F5344CB8AC3E}">
        <p14:creationId xmlns:p14="http://schemas.microsoft.com/office/powerpoint/2010/main" val="75656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24" name="Content Placeholder 23">
            <a:extLst>
              <a:ext uri="{FF2B5EF4-FFF2-40B4-BE49-F238E27FC236}">
                <a16:creationId xmlns:a16="http://schemas.microsoft.com/office/drawing/2014/main" id="{D6CEB7E9-B1E8-488D-8543-57835E5EFF99}"/>
              </a:ext>
            </a:extLst>
          </p:cNvPr>
          <p:cNvSpPr>
            <a:spLocks noGrp="1"/>
          </p:cNvSpPr>
          <p:nvPr>
            <p:ph idx="1"/>
          </p:nvPr>
        </p:nvSpPr>
        <p:spPr/>
        <p:txBody>
          <a:bodyPr/>
          <a:lstStyle/>
          <a:p>
            <a:endParaRPr lang="en-SG" dirty="0"/>
          </a:p>
        </p:txBody>
      </p:sp>
      <p:pic>
        <p:nvPicPr>
          <p:cNvPr id="9" name="Picture 8" descr="&lt;strong&gt;Neural&lt;/strong&gt; &lt;strong&gt;networks&lt;/strong&gt; and &lt;strong&gt;deep&lt;/strong&gt; learn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87" y="3293736"/>
            <a:ext cx="2478497" cy="123482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1183" y="4315033"/>
            <a:ext cx="3761996" cy="2116124"/>
          </a:xfrm>
          <a:prstGeom prst="rect">
            <a:avLst/>
          </a:prstGeom>
        </p:spPr>
      </p:pic>
      <p:pic>
        <p:nvPicPr>
          <p:cNvPr id="23" name="Picture 22">
            <a:extLst>
              <a:ext uri="{FF2B5EF4-FFF2-40B4-BE49-F238E27FC236}">
                <a16:creationId xmlns:a16="http://schemas.microsoft.com/office/drawing/2014/main" id="{CEAD8ECE-9A53-4725-A945-C3A70816601E}"/>
              </a:ext>
            </a:extLst>
          </p:cNvPr>
          <p:cNvPicPr>
            <a:picLocks noChangeAspect="1"/>
          </p:cNvPicPr>
          <p:nvPr/>
        </p:nvPicPr>
        <p:blipFill rotWithShape="1">
          <a:blip r:embed="rId5"/>
          <a:srcRect l="4260" t="-1689" r="7202" b="8960"/>
          <a:stretch/>
        </p:blipFill>
        <p:spPr>
          <a:xfrm>
            <a:off x="0" y="961100"/>
            <a:ext cx="4918125" cy="2080088"/>
          </a:xfrm>
          <a:prstGeom prst="rect">
            <a:avLst/>
          </a:prstGeom>
        </p:spPr>
      </p:pic>
      <p:grpSp>
        <p:nvGrpSpPr>
          <p:cNvPr id="3" name="Group 2">
            <a:extLst>
              <a:ext uri="{FF2B5EF4-FFF2-40B4-BE49-F238E27FC236}">
                <a16:creationId xmlns:a16="http://schemas.microsoft.com/office/drawing/2014/main" id="{FEC7E59D-C73F-49DD-A3E3-405B9BD146F2}"/>
              </a:ext>
            </a:extLst>
          </p:cNvPr>
          <p:cNvGrpSpPr/>
          <p:nvPr/>
        </p:nvGrpSpPr>
        <p:grpSpPr>
          <a:xfrm>
            <a:off x="3550407" y="2151016"/>
            <a:ext cx="7150182" cy="3565493"/>
            <a:chOff x="4390217" y="1646252"/>
            <a:chExt cx="7150182" cy="3565493"/>
          </a:xfrm>
        </p:grpSpPr>
        <p:sp>
          <p:nvSpPr>
            <p:cNvPr id="6" name="Freeform: Shape 5">
              <a:extLst>
                <a:ext uri="{FF2B5EF4-FFF2-40B4-BE49-F238E27FC236}">
                  <a16:creationId xmlns:a16="http://schemas.microsoft.com/office/drawing/2014/main" id="{8740AFD2-6BFA-41E8-A03C-F71BE7E2BF8F}"/>
                </a:ext>
              </a:extLst>
            </p:cNvPr>
            <p:cNvSpPr/>
            <p:nvPr/>
          </p:nvSpPr>
          <p:spPr>
            <a:xfrm>
              <a:off x="4390217" y="4203988"/>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Specify desirable goal</a:t>
              </a:r>
            </a:p>
          </p:txBody>
        </p:sp>
        <p:sp>
          <p:nvSpPr>
            <p:cNvPr id="7" name="Freeform: Shape 6">
              <a:extLst>
                <a:ext uri="{FF2B5EF4-FFF2-40B4-BE49-F238E27FC236}">
                  <a16:creationId xmlns:a16="http://schemas.microsoft.com/office/drawing/2014/main" id="{926C9436-5643-4C57-87DE-D37601212711}"/>
                </a:ext>
              </a:extLst>
            </p:cNvPr>
            <p:cNvSpPr/>
            <p:nvPr/>
          </p:nvSpPr>
          <p:spPr>
            <a:xfrm rot="19638835">
              <a:off x="6201896" y="3986493"/>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8" name="Freeform: Shape 7">
              <a:extLst>
                <a:ext uri="{FF2B5EF4-FFF2-40B4-BE49-F238E27FC236}">
                  <a16:creationId xmlns:a16="http://schemas.microsoft.com/office/drawing/2014/main" id="{371E5BF1-D666-4F2A-81E4-0AF14714E714}"/>
                </a:ext>
              </a:extLst>
            </p:cNvPr>
            <p:cNvSpPr/>
            <p:nvPr/>
          </p:nvSpPr>
          <p:spPr>
            <a:xfrm>
              <a:off x="4392618" y="2925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Write rough skeleton of the code</a:t>
              </a:r>
            </a:p>
          </p:txBody>
        </p:sp>
        <p:sp>
          <p:nvSpPr>
            <p:cNvPr id="11" name="Freeform: Shape 10">
              <a:extLst>
                <a:ext uri="{FF2B5EF4-FFF2-40B4-BE49-F238E27FC236}">
                  <a16:creationId xmlns:a16="http://schemas.microsoft.com/office/drawing/2014/main" id="{4652EDD1-978E-42CB-BAC3-7A57CF569184}"/>
                </a:ext>
              </a:extLst>
            </p:cNvPr>
            <p:cNvSpPr/>
            <p:nvPr/>
          </p:nvSpPr>
          <p:spPr>
            <a:xfrm>
              <a:off x="4392618" y="1646252"/>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8064A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Prepare lots of labelled data</a:t>
              </a:r>
            </a:p>
          </p:txBody>
        </p:sp>
        <p:sp>
          <p:nvSpPr>
            <p:cNvPr id="14" name="Freeform: Shape 13">
              <a:extLst>
                <a:ext uri="{FF2B5EF4-FFF2-40B4-BE49-F238E27FC236}">
                  <a16:creationId xmlns:a16="http://schemas.microsoft.com/office/drawing/2014/main" id="{D8004C01-1401-4F49-987B-9760B077DAC4}"/>
                </a:ext>
              </a:extLst>
            </p:cNvPr>
            <p:cNvSpPr/>
            <p:nvPr/>
          </p:nvSpPr>
          <p:spPr>
            <a:xfrm>
              <a:off x="6158660" y="3216730"/>
              <a:ext cx="679978"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16" name="Freeform: Shape 15">
              <a:extLst>
                <a:ext uri="{FF2B5EF4-FFF2-40B4-BE49-F238E27FC236}">
                  <a16:creationId xmlns:a16="http://schemas.microsoft.com/office/drawing/2014/main" id="{93DE80BA-1E89-4760-A902-A6FC36C67CA4}"/>
                </a:ext>
              </a:extLst>
            </p:cNvPr>
            <p:cNvSpPr/>
            <p:nvPr/>
          </p:nvSpPr>
          <p:spPr>
            <a:xfrm>
              <a:off x="7111990"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ln>
              <a:solidFill>
                <a:srgbClr val="537AB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Computer searches for a program/function</a:t>
              </a:r>
            </a:p>
          </p:txBody>
        </p:sp>
        <p:sp>
          <p:nvSpPr>
            <p:cNvPr id="18" name="Freeform: Shape 17">
              <a:extLst>
                <a:ext uri="{FF2B5EF4-FFF2-40B4-BE49-F238E27FC236}">
                  <a16:creationId xmlns:a16="http://schemas.microsoft.com/office/drawing/2014/main" id="{79470D06-0326-4581-8661-81078D40440E}"/>
                </a:ext>
              </a:extLst>
            </p:cNvPr>
            <p:cNvSpPr/>
            <p:nvPr/>
          </p:nvSpPr>
          <p:spPr>
            <a:xfrm>
              <a:off x="9078124" y="3216730"/>
              <a:ext cx="646123"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21" name="Freeform: Shape 20">
              <a:extLst>
                <a:ext uri="{FF2B5EF4-FFF2-40B4-BE49-F238E27FC236}">
                  <a16:creationId xmlns:a16="http://schemas.microsoft.com/office/drawing/2014/main" id="{F8444202-342B-4F36-9913-B6E94DD850EA}"/>
                </a:ext>
              </a:extLst>
            </p:cNvPr>
            <p:cNvSpPr/>
            <p:nvPr/>
          </p:nvSpPr>
          <p:spPr>
            <a:xfrm>
              <a:off x="9860803" y="2921120"/>
              <a:ext cx="1679596" cy="1007757"/>
            </a:xfrm>
            <a:custGeom>
              <a:avLst/>
              <a:gdLst>
                <a:gd name="connsiteX0" fmla="*/ 0 w 1679596"/>
                <a:gd name="connsiteY0" fmla="*/ 100776 h 1007757"/>
                <a:gd name="connsiteX1" fmla="*/ 100776 w 1679596"/>
                <a:gd name="connsiteY1" fmla="*/ 0 h 1007757"/>
                <a:gd name="connsiteX2" fmla="*/ 1578820 w 1679596"/>
                <a:gd name="connsiteY2" fmla="*/ 0 h 1007757"/>
                <a:gd name="connsiteX3" fmla="*/ 1679596 w 1679596"/>
                <a:gd name="connsiteY3" fmla="*/ 100776 h 1007757"/>
                <a:gd name="connsiteX4" fmla="*/ 1679596 w 1679596"/>
                <a:gd name="connsiteY4" fmla="*/ 906981 h 1007757"/>
                <a:gd name="connsiteX5" fmla="*/ 1578820 w 1679596"/>
                <a:gd name="connsiteY5" fmla="*/ 1007757 h 1007757"/>
                <a:gd name="connsiteX6" fmla="*/ 100776 w 1679596"/>
                <a:gd name="connsiteY6" fmla="*/ 1007757 h 1007757"/>
                <a:gd name="connsiteX7" fmla="*/ 0 w 1679596"/>
                <a:gd name="connsiteY7" fmla="*/ 906981 h 1007757"/>
                <a:gd name="connsiteX8" fmla="*/ 0 w 1679596"/>
                <a:gd name="connsiteY8" fmla="*/ 100776 h 100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596" h="1007757">
                  <a:moveTo>
                    <a:pt x="0" y="100776"/>
                  </a:moveTo>
                  <a:cubicBezTo>
                    <a:pt x="0" y="45119"/>
                    <a:pt x="45119" y="0"/>
                    <a:pt x="100776" y="0"/>
                  </a:cubicBezTo>
                  <a:lnTo>
                    <a:pt x="1578820" y="0"/>
                  </a:lnTo>
                  <a:cubicBezTo>
                    <a:pt x="1634477" y="0"/>
                    <a:pt x="1679596" y="45119"/>
                    <a:pt x="1679596" y="100776"/>
                  </a:cubicBezTo>
                  <a:lnTo>
                    <a:pt x="1679596" y="906981"/>
                  </a:lnTo>
                  <a:cubicBezTo>
                    <a:pt x="1679596" y="962638"/>
                    <a:pt x="1634477" y="1007757"/>
                    <a:pt x="1578820" y="1007757"/>
                  </a:cubicBezTo>
                  <a:lnTo>
                    <a:pt x="100776" y="1007757"/>
                  </a:lnTo>
                  <a:cubicBezTo>
                    <a:pt x="45119" y="1007757"/>
                    <a:pt x="0" y="962638"/>
                    <a:pt x="0" y="906981"/>
                  </a:cubicBezTo>
                  <a:lnTo>
                    <a:pt x="0" y="100776"/>
                  </a:lnTo>
                  <a:close/>
                </a:path>
              </a:pathLst>
            </a:custGeom>
            <a:solidFill>
              <a:srgbClr val="4BACC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476" tIns="90476" rIns="90476" bIns="90476" numCol="1" spcCol="1270" anchor="ctr" anchorCtr="0">
              <a:noAutofit/>
            </a:bodyPr>
            <a:lstStyle/>
            <a:p>
              <a:pPr marL="0" lvl="0" indent="0" algn="ctr" defTabSz="711200">
                <a:lnSpc>
                  <a:spcPct val="90000"/>
                </a:lnSpc>
                <a:spcBef>
                  <a:spcPct val="0"/>
                </a:spcBef>
                <a:spcAft>
                  <a:spcPct val="35000"/>
                </a:spcAft>
                <a:buNone/>
              </a:pPr>
              <a:r>
                <a:rPr lang="en-US" sz="1600" kern="1200" dirty="0"/>
                <a:t>Measure performance</a:t>
              </a:r>
            </a:p>
          </p:txBody>
        </p:sp>
      </p:grpSp>
      <p:sp>
        <p:nvSpPr>
          <p:cNvPr id="26" name="Freeform: Shape 25">
            <a:extLst>
              <a:ext uri="{FF2B5EF4-FFF2-40B4-BE49-F238E27FC236}">
                <a16:creationId xmlns:a16="http://schemas.microsoft.com/office/drawing/2014/main" id="{085D6A93-EC40-466F-A378-620A0DCAE8AF}"/>
              </a:ext>
            </a:extLst>
          </p:cNvPr>
          <p:cNvSpPr/>
          <p:nvPr/>
        </p:nvSpPr>
        <p:spPr>
          <a:xfrm rot="1961165" flipV="1">
            <a:off x="5341531" y="2951732"/>
            <a:ext cx="634617" cy="416539"/>
          </a:xfrm>
          <a:custGeom>
            <a:avLst/>
            <a:gdLst>
              <a:gd name="connsiteX0" fmla="*/ 0 w 356074"/>
              <a:gd name="connsiteY0" fmla="*/ 83308 h 416539"/>
              <a:gd name="connsiteX1" fmla="*/ 178037 w 356074"/>
              <a:gd name="connsiteY1" fmla="*/ 83308 h 416539"/>
              <a:gd name="connsiteX2" fmla="*/ 178037 w 356074"/>
              <a:gd name="connsiteY2" fmla="*/ 0 h 416539"/>
              <a:gd name="connsiteX3" fmla="*/ 356074 w 356074"/>
              <a:gd name="connsiteY3" fmla="*/ 208270 h 416539"/>
              <a:gd name="connsiteX4" fmla="*/ 178037 w 356074"/>
              <a:gd name="connsiteY4" fmla="*/ 416539 h 416539"/>
              <a:gd name="connsiteX5" fmla="*/ 178037 w 356074"/>
              <a:gd name="connsiteY5" fmla="*/ 333231 h 416539"/>
              <a:gd name="connsiteX6" fmla="*/ 0 w 356074"/>
              <a:gd name="connsiteY6" fmla="*/ 333231 h 416539"/>
              <a:gd name="connsiteX7" fmla="*/ 0 w 356074"/>
              <a:gd name="connsiteY7" fmla="*/ 83308 h 41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074" h="416539">
                <a:moveTo>
                  <a:pt x="0" y="83308"/>
                </a:moveTo>
                <a:lnTo>
                  <a:pt x="178037" y="83308"/>
                </a:lnTo>
                <a:lnTo>
                  <a:pt x="178037" y="0"/>
                </a:lnTo>
                <a:lnTo>
                  <a:pt x="356074" y="208270"/>
                </a:lnTo>
                <a:lnTo>
                  <a:pt x="178037" y="416539"/>
                </a:lnTo>
                <a:lnTo>
                  <a:pt x="178037" y="333231"/>
                </a:lnTo>
                <a:lnTo>
                  <a:pt x="0" y="333231"/>
                </a:lnTo>
                <a:lnTo>
                  <a:pt x="0" y="83308"/>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3308" rIns="106822" bIns="83308" numCol="1" spcCol="1270" anchor="ctr" anchorCtr="0">
            <a:noAutofit/>
          </a:bodyPr>
          <a:lstStyle/>
          <a:p>
            <a:pPr marL="0" lvl="0" indent="0" algn="ctr" defTabSz="577850">
              <a:lnSpc>
                <a:spcPct val="90000"/>
              </a:lnSpc>
              <a:spcBef>
                <a:spcPct val="0"/>
              </a:spcBef>
              <a:spcAft>
                <a:spcPct val="35000"/>
              </a:spcAft>
              <a:buNone/>
            </a:pPr>
            <a:endParaRPr lang="en-US" sz="1300" kern="1200"/>
          </a:p>
        </p:txBody>
      </p:sp>
      <p:pic>
        <p:nvPicPr>
          <p:cNvPr id="2050" name="Picture 2" descr="Image result for cats dogs dataset">
            <a:extLst>
              <a:ext uri="{FF2B5EF4-FFF2-40B4-BE49-F238E27FC236}">
                <a16:creationId xmlns:a16="http://schemas.microsoft.com/office/drawing/2014/main" id="{91E624C4-D844-4026-8EFE-4EEEC0EBEF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209" y="4797895"/>
            <a:ext cx="2531575" cy="15639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1948001" y="4836357"/>
            <a:ext cx="511061" cy="1107996"/>
          </a:xfrm>
          <a:prstGeom prst="rect">
            <a:avLst/>
          </a:prstGeom>
          <a:noFill/>
        </p:spPr>
        <p:txBody>
          <a:bodyPr wrap="square" rtlCol="0">
            <a:spAutoFit/>
          </a:bodyPr>
          <a:lstStyle/>
          <a:p>
            <a:r>
              <a:rPr lang="en-US" sz="6600" b="1" dirty="0">
                <a:solidFill>
                  <a:srgbClr val="FF0000"/>
                </a:solidFill>
              </a:rPr>
              <a:t>?</a:t>
            </a:r>
          </a:p>
        </p:txBody>
      </p:sp>
      <p:pic>
        <p:nvPicPr>
          <p:cNvPr id="27" name="Picture 26">
            <a:extLst>
              <a:ext uri="{FF2B5EF4-FFF2-40B4-BE49-F238E27FC236}">
                <a16:creationId xmlns:a16="http://schemas.microsoft.com/office/drawing/2014/main" id="{96FE7420-223D-46F1-8253-F25B7A06B17A}"/>
              </a:ext>
            </a:extLst>
          </p:cNvPr>
          <p:cNvPicPr>
            <a:picLocks noChangeAspect="1"/>
          </p:cNvPicPr>
          <p:nvPr/>
        </p:nvPicPr>
        <p:blipFill>
          <a:blip r:embed="rId7"/>
          <a:stretch>
            <a:fillRect/>
          </a:stretch>
        </p:blipFill>
        <p:spPr>
          <a:xfrm>
            <a:off x="6321272" y="1214086"/>
            <a:ext cx="1479728" cy="1479728"/>
          </a:xfrm>
          <a:prstGeom prst="rect">
            <a:avLst/>
          </a:prstGeom>
        </p:spPr>
      </p:pic>
      <p:pic>
        <p:nvPicPr>
          <p:cNvPr id="29" name="Picture 28">
            <a:extLst>
              <a:ext uri="{FF2B5EF4-FFF2-40B4-BE49-F238E27FC236}">
                <a16:creationId xmlns:a16="http://schemas.microsoft.com/office/drawing/2014/main" id="{EBCADE5E-54B7-4432-80FE-B3990B11D4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57234" y="1989318"/>
            <a:ext cx="682508" cy="682508"/>
          </a:xfrm>
          <a:prstGeom prst="rect">
            <a:avLst/>
          </a:prstGeom>
        </p:spPr>
      </p:pic>
      <p:sp>
        <p:nvSpPr>
          <p:cNvPr id="28" name="TextBox 27">
            <a:extLst>
              <a:ext uri="{FF2B5EF4-FFF2-40B4-BE49-F238E27FC236}">
                <a16:creationId xmlns:a16="http://schemas.microsoft.com/office/drawing/2014/main" id="{18889F15-8CDA-4C90-9B62-DCB58005F50B}"/>
              </a:ext>
            </a:extLst>
          </p:cNvPr>
          <p:cNvSpPr txBox="1"/>
          <p:nvPr/>
        </p:nvSpPr>
        <p:spPr>
          <a:xfrm>
            <a:off x="7878428" y="1662289"/>
            <a:ext cx="605080" cy="369332"/>
          </a:xfrm>
          <a:prstGeom prst="rect">
            <a:avLst/>
          </a:prstGeom>
          <a:noFill/>
        </p:spPr>
        <p:txBody>
          <a:bodyPr wrap="square" rtlCol="0">
            <a:spAutoFit/>
          </a:bodyPr>
          <a:lstStyle/>
          <a:p>
            <a:r>
              <a:rPr lang="en-SG" dirty="0"/>
              <a:t>CAT</a:t>
            </a:r>
          </a:p>
        </p:txBody>
      </p:sp>
      <p:sp>
        <p:nvSpPr>
          <p:cNvPr id="33" name="TextBox 32">
            <a:extLst>
              <a:ext uri="{FF2B5EF4-FFF2-40B4-BE49-F238E27FC236}">
                <a16:creationId xmlns:a16="http://schemas.microsoft.com/office/drawing/2014/main" id="{1FB1EE7A-4B07-4A2D-B243-D3B56A235DD0}"/>
              </a:ext>
            </a:extLst>
          </p:cNvPr>
          <p:cNvSpPr txBox="1"/>
          <p:nvPr/>
        </p:nvSpPr>
        <p:spPr>
          <a:xfrm>
            <a:off x="10061281" y="1662289"/>
            <a:ext cx="684769" cy="369332"/>
          </a:xfrm>
          <a:prstGeom prst="rect">
            <a:avLst/>
          </a:prstGeom>
          <a:noFill/>
        </p:spPr>
        <p:txBody>
          <a:bodyPr wrap="square" rtlCol="0">
            <a:spAutoFit/>
          </a:bodyPr>
          <a:lstStyle/>
          <a:p>
            <a:r>
              <a:rPr lang="en-SG" dirty="0"/>
              <a:t>CAT</a:t>
            </a:r>
          </a:p>
        </p:txBody>
      </p:sp>
      <p:pic>
        <p:nvPicPr>
          <p:cNvPr id="30" name="Picture 29">
            <a:extLst>
              <a:ext uri="{FF2B5EF4-FFF2-40B4-BE49-F238E27FC236}">
                <a16:creationId xmlns:a16="http://schemas.microsoft.com/office/drawing/2014/main" id="{A4E1FA46-C43B-4B2B-BD8F-B3F6DA99229B}"/>
              </a:ext>
            </a:extLst>
          </p:cNvPr>
          <p:cNvPicPr>
            <a:picLocks noChangeAspect="1"/>
          </p:cNvPicPr>
          <p:nvPr/>
        </p:nvPicPr>
        <p:blipFill>
          <a:blip r:embed="rId9"/>
          <a:stretch>
            <a:fillRect/>
          </a:stretch>
        </p:blipFill>
        <p:spPr>
          <a:xfrm>
            <a:off x="8973668" y="1214086"/>
            <a:ext cx="1029413" cy="1374319"/>
          </a:xfrm>
          <a:prstGeom prst="rect">
            <a:avLst/>
          </a:prstGeom>
        </p:spPr>
      </p:pic>
      <p:sp>
        <p:nvSpPr>
          <p:cNvPr id="2048" name="Multiplication Sign 2047">
            <a:extLst>
              <a:ext uri="{FF2B5EF4-FFF2-40B4-BE49-F238E27FC236}">
                <a16:creationId xmlns:a16="http://schemas.microsoft.com/office/drawing/2014/main" id="{703FE417-81D1-48D3-8433-84ACB2A37585}"/>
              </a:ext>
            </a:extLst>
          </p:cNvPr>
          <p:cNvSpPr/>
          <p:nvPr/>
        </p:nvSpPr>
        <p:spPr>
          <a:xfrm>
            <a:off x="10061281" y="2021725"/>
            <a:ext cx="747963" cy="807631"/>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nvGrpSpPr>
          <p:cNvPr id="2051" name="Group 2050">
            <a:extLst>
              <a:ext uri="{FF2B5EF4-FFF2-40B4-BE49-F238E27FC236}">
                <a16:creationId xmlns:a16="http://schemas.microsoft.com/office/drawing/2014/main" id="{CF35896D-A6C3-46CA-8391-D4E87DC6DC8A}"/>
              </a:ext>
            </a:extLst>
          </p:cNvPr>
          <p:cNvGrpSpPr/>
          <p:nvPr/>
        </p:nvGrpSpPr>
        <p:grpSpPr>
          <a:xfrm>
            <a:off x="3406140" y="1965960"/>
            <a:ext cx="6487510" cy="3930940"/>
            <a:chOff x="3406140" y="1965960"/>
            <a:chExt cx="6487510" cy="3930940"/>
          </a:xfrm>
        </p:grpSpPr>
        <p:sp>
          <p:nvSpPr>
            <p:cNvPr id="39" name="Rectangle 38">
              <a:extLst>
                <a:ext uri="{FF2B5EF4-FFF2-40B4-BE49-F238E27FC236}">
                  <a16:creationId xmlns:a16="http://schemas.microsoft.com/office/drawing/2014/main" id="{573B97C7-294F-46BB-BBB9-5A6A44B5A596}"/>
                </a:ext>
              </a:extLst>
            </p:cNvPr>
            <p:cNvSpPr/>
            <p:nvPr/>
          </p:nvSpPr>
          <p:spPr>
            <a:xfrm>
              <a:off x="9805987" y="3067883"/>
              <a:ext cx="87663" cy="37184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2049" name="Rectangle 2048">
              <a:extLst>
                <a:ext uri="{FF2B5EF4-FFF2-40B4-BE49-F238E27FC236}">
                  <a16:creationId xmlns:a16="http://schemas.microsoft.com/office/drawing/2014/main" id="{26C0A9AE-317B-40FF-9492-E244F652A064}"/>
                </a:ext>
              </a:extLst>
            </p:cNvPr>
            <p:cNvSpPr/>
            <p:nvPr/>
          </p:nvSpPr>
          <p:spPr>
            <a:xfrm>
              <a:off x="3406140" y="1965960"/>
              <a:ext cx="2038633" cy="3930940"/>
            </a:xfrm>
            <a:prstGeom prst="rect">
              <a:avLst/>
            </a:prstGeom>
            <a:noFill/>
            <a:ln w="28575">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37" name="Arrow: Right 36">
              <a:extLst>
                <a:ext uri="{FF2B5EF4-FFF2-40B4-BE49-F238E27FC236}">
                  <a16:creationId xmlns:a16="http://schemas.microsoft.com/office/drawing/2014/main" id="{E89B9CE3-5090-41C3-93F1-87599DA8D60D}"/>
                </a:ext>
              </a:extLst>
            </p:cNvPr>
            <p:cNvSpPr/>
            <p:nvPr/>
          </p:nvSpPr>
          <p:spPr>
            <a:xfrm rot="10800000">
              <a:off x="5444771" y="2915518"/>
              <a:ext cx="4448879" cy="210191"/>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79316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1000"/>
                                  </p:stCondLst>
                                  <p:childTnLst>
                                    <p:set>
                                      <p:cBhvr>
                                        <p:cTn id="23" dur="1" fill="hold">
                                          <p:stCondLst>
                                            <p:cond delay="0"/>
                                          </p:stCondLst>
                                        </p:cTn>
                                        <p:tgtEl>
                                          <p:spTgt spid="3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1000"/>
                                  </p:stCondLst>
                                  <p:childTnLst>
                                    <p:set>
                                      <p:cBhvr>
                                        <p:cTn id="26" dur="1" fill="hold">
                                          <p:stCondLst>
                                            <p:cond delay="0"/>
                                          </p:stCondLst>
                                        </p:cTn>
                                        <p:tgtEl>
                                          <p:spTgt spid="20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1"/>
                                        </p:tgtEl>
                                        <p:attrNameLst>
                                          <p:attrName>style.visibility</p:attrName>
                                        </p:attrNameLst>
                                      </p:cBhvr>
                                      <p:to>
                                        <p:strVal val="visible"/>
                                      </p:to>
                                    </p:set>
                                    <p:animEffect transition="in" filter="fade">
                                      <p:cBhvr>
                                        <p:cTn id="31"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20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1633B2-6772-4B35-9044-7ECAB7D45439}"/>
              </a:ext>
            </a:extLst>
          </p:cNvPr>
          <p:cNvSpPr>
            <a:spLocks noGrp="1"/>
          </p:cNvSpPr>
          <p:nvPr>
            <p:ph type="title"/>
          </p:nvPr>
        </p:nvSpPr>
        <p:spPr/>
        <p:txBody>
          <a:bodyPr/>
          <a:lstStyle/>
          <a:p>
            <a:r>
              <a:rPr lang="en-SG" dirty="0"/>
              <a:t>Under the hood...</a:t>
            </a:r>
          </a:p>
        </p:txBody>
      </p:sp>
      <p:sp>
        <p:nvSpPr>
          <p:cNvPr id="8" name="Content Placeholder 7">
            <a:extLst>
              <a:ext uri="{FF2B5EF4-FFF2-40B4-BE49-F238E27FC236}">
                <a16:creationId xmlns:a16="http://schemas.microsoft.com/office/drawing/2014/main" id="{7D3B08C8-4806-4270-9F3E-8194B4672A0F}"/>
              </a:ext>
            </a:extLst>
          </p:cNvPr>
          <p:cNvSpPr>
            <a:spLocks noGrp="1"/>
          </p:cNvSpPr>
          <p:nvPr>
            <p:ph idx="1"/>
          </p:nvPr>
        </p:nvSpPr>
        <p:spPr>
          <a:xfrm>
            <a:off x="180686" y="6266376"/>
            <a:ext cx="2013874" cy="268192"/>
          </a:xfrm>
        </p:spPr>
        <p:txBody>
          <a:bodyPr>
            <a:normAutofit fontScale="85000" lnSpcReduction="10000"/>
          </a:bodyPr>
          <a:lstStyle/>
          <a:p>
            <a:pPr marL="0" indent="0">
              <a:buNone/>
            </a:pPr>
            <a:r>
              <a:rPr lang="en-SG" sz="1200" i="1" dirty="0">
                <a:solidFill>
                  <a:schemeClr val="bg1">
                    <a:lumMod val="65000"/>
                  </a:schemeClr>
                </a:solidFill>
              </a:rPr>
              <a:t>Images retrieved from [1] and [2]</a:t>
            </a:r>
          </a:p>
        </p:txBody>
      </p:sp>
      <p:pic>
        <p:nvPicPr>
          <p:cNvPr id="4" name="Picture 3"/>
          <p:cNvPicPr>
            <a:picLocks noChangeAspect="1"/>
          </p:cNvPicPr>
          <p:nvPr/>
        </p:nvPicPr>
        <p:blipFill>
          <a:blip r:embed="rId3"/>
          <a:stretch>
            <a:fillRect/>
          </a:stretch>
        </p:blipFill>
        <p:spPr>
          <a:xfrm>
            <a:off x="180686" y="2256754"/>
            <a:ext cx="5159948" cy="3979227"/>
          </a:xfrm>
          <a:prstGeom prst="rect">
            <a:avLst/>
          </a:prstGeom>
        </p:spPr>
      </p:pic>
      <p:pic>
        <p:nvPicPr>
          <p:cNvPr id="5" name="Picture 4"/>
          <p:cNvPicPr>
            <a:picLocks noChangeAspect="1"/>
          </p:cNvPicPr>
          <p:nvPr/>
        </p:nvPicPr>
        <p:blipFill>
          <a:blip r:embed="rId4"/>
          <a:stretch>
            <a:fillRect/>
          </a:stretch>
        </p:blipFill>
        <p:spPr>
          <a:xfrm>
            <a:off x="5340634" y="2359858"/>
            <a:ext cx="6851366" cy="4205105"/>
          </a:xfrm>
          <a:prstGeom prst="rect">
            <a:avLst/>
          </a:prstGeom>
        </p:spPr>
      </p:pic>
      <p:pic>
        <p:nvPicPr>
          <p:cNvPr id="6" name="Picture 5"/>
          <p:cNvPicPr>
            <a:picLocks noChangeAspect="1"/>
          </p:cNvPicPr>
          <p:nvPr/>
        </p:nvPicPr>
        <p:blipFill rotWithShape="1">
          <a:blip r:embed="rId5"/>
          <a:srcRect t="4242" b="2677"/>
          <a:stretch/>
        </p:blipFill>
        <p:spPr>
          <a:xfrm>
            <a:off x="5954434" y="0"/>
            <a:ext cx="5627966" cy="2366693"/>
          </a:xfrm>
          <a:prstGeom prst="rect">
            <a:avLst/>
          </a:prstGeom>
        </p:spPr>
      </p:pic>
    </p:spTree>
    <p:extLst>
      <p:ext uri="{BB962C8B-B14F-4D97-AF65-F5344CB8AC3E}">
        <p14:creationId xmlns:p14="http://schemas.microsoft.com/office/powerpoint/2010/main" val="378686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4"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655321" y="2575034"/>
            <a:ext cx="5602410" cy="3462228"/>
          </a:xfrm>
        </p:spPr>
        <p:txBody>
          <a:bodyPr>
            <a:normAutofit/>
          </a:bodyPr>
          <a:lstStyle/>
          <a:p>
            <a:r>
              <a:rPr lang="en-US" sz="1800" dirty="0"/>
              <a:t>So, how do you actually use ML/AI?</a:t>
            </a:r>
          </a:p>
          <a:p>
            <a:pPr marL="0" indent="0">
              <a:buNone/>
            </a:pPr>
            <a:r>
              <a:rPr lang="en-US" sz="1800" dirty="0"/>
              <a:t> </a:t>
            </a:r>
            <a:r>
              <a:rPr lang="en-US" sz="3200" dirty="0">
                <a:effectLst>
                  <a:outerShdw blurRad="38100" dist="38100" dir="2700000" algn="tl">
                    <a:srgbClr val="000000">
                      <a:alpha val="43137"/>
                    </a:srgbClr>
                  </a:outerShdw>
                </a:effectLst>
              </a:rPr>
              <a:t>Where do you collect the data from? How do you use it to solve problems of the real world?</a:t>
            </a:r>
          </a:p>
        </p:txBody>
      </p:sp>
      <p:pic>
        <p:nvPicPr>
          <p:cNvPr id="5" name="Picture 4" descr="A person looking at the camera&#10;&#10;Description generated with very high confidence">
            <a:extLst>
              <a:ext uri="{FF2B5EF4-FFF2-40B4-BE49-F238E27FC236}">
                <a16:creationId xmlns:a16="http://schemas.microsoft.com/office/drawing/2014/main" id="{46226257-BDD5-4004-829F-7DBD49605F3B}"/>
              </a:ext>
            </a:extLst>
          </p:cNvPr>
          <p:cNvPicPr>
            <a:picLocks noChangeAspect="1"/>
          </p:cNvPicPr>
          <p:nvPr/>
        </p:nvPicPr>
        <p:blipFill rotWithShape="1">
          <a:blip r:embed="rId3">
            <a:extLst>
              <a:ext uri="{28A0092B-C50C-407E-A947-70E740481C1C}">
                <a14:useLocalDpi xmlns:a14="http://schemas.microsoft.com/office/drawing/2010/main" val="0"/>
              </a:ext>
            </a:extLst>
          </a:blip>
          <a:srcRect l="22286" r="16038"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99302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320" y="365125"/>
            <a:ext cx="5120114" cy="1692794"/>
          </a:xfrm>
        </p:spPr>
        <p:txBody>
          <a:bodyPr>
            <a:normAutofit/>
          </a:bodyPr>
          <a:lstStyle/>
          <a:p>
            <a:r>
              <a:rPr lang="en-US" dirty="0"/>
              <a:t>ML/AI applications in </a:t>
            </a:r>
            <a:r>
              <a:rPr lang="en-US" b="1" u="sng" dirty="0">
                <a:solidFill>
                  <a:srgbClr val="FF0000"/>
                </a:solidFill>
              </a:rPr>
              <a:t>real world</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idx="1"/>
          </p:nvPr>
        </p:nvSpPr>
        <p:spPr>
          <a:xfrm>
            <a:off x="124408" y="2575034"/>
            <a:ext cx="5971592" cy="3462228"/>
          </a:xfrm>
        </p:spPr>
        <p:txBody>
          <a:bodyPr>
            <a:normAutofit/>
          </a:bodyPr>
          <a:lstStyle/>
          <a:p>
            <a:r>
              <a:rPr lang="en-US" sz="1800" dirty="0"/>
              <a:t>So, how do you actually use ML/AI?</a:t>
            </a:r>
          </a:p>
          <a:p>
            <a:pPr marL="0" indent="0">
              <a:buNone/>
            </a:pPr>
            <a:r>
              <a:rPr lang="en-US" sz="1800" dirty="0"/>
              <a:t> </a:t>
            </a:r>
            <a:r>
              <a:rPr lang="en-US" sz="1800" dirty="0">
                <a:effectLst>
                  <a:outerShdw blurRad="38100" dist="38100" dir="2700000" algn="tl">
                    <a:srgbClr val="000000">
                      <a:alpha val="43137"/>
                    </a:srgbClr>
                  </a:outerShdw>
                </a:effectLst>
              </a:rPr>
              <a:t>Where do you collect the data from? How do you use it to solve problems of the real world?</a:t>
            </a:r>
          </a:p>
          <a:p>
            <a:pPr marL="0" indent="0">
              <a:buNone/>
            </a:pPr>
            <a:endParaRPr lang="en-US" sz="1800" dirty="0">
              <a:effectLst>
                <a:outerShdw blurRad="38100" dist="38100" dir="2700000" algn="tl">
                  <a:srgbClr val="000000">
                    <a:alpha val="43137"/>
                  </a:srgbClr>
                </a:outerShdw>
              </a:effectLst>
            </a:endParaRPr>
          </a:p>
          <a:p>
            <a:pPr marL="0" indent="0">
              <a:buNone/>
            </a:pPr>
            <a:r>
              <a:rPr lang="en-US" b="1" dirty="0">
                <a:solidFill>
                  <a:srgbClr val="00B050"/>
                </a:solidFill>
              </a:rPr>
              <a:t>Signals</a:t>
            </a:r>
            <a:r>
              <a:rPr lang="en-US" sz="18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Sensors</a:t>
            </a:r>
            <a:r>
              <a:rPr lang="en-US" sz="1800" dirty="0">
                <a:effectLst>
                  <a:outerShdw blurRad="38100" dist="38100" dir="2700000" algn="tl">
                    <a:srgbClr val="000000">
                      <a:alpha val="43137"/>
                    </a:srgbClr>
                  </a:outerShdw>
                </a:effectLst>
              </a:rPr>
              <a:t>         </a:t>
            </a:r>
            <a:r>
              <a:rPr lang="en-US" dirty="0">
                <a:solidFill>
                  <a:srgbClr val="7030A0"/>
                </a:solidFill>
                <a:effectLst>
                  <a:outerShdw blurRad="38100" dist="38100" dir="2700000" algn="tl">
                    <a:srgbClr val="000000">
                      <a:alpha val="43137"/>
                    </a:srgbClr>
                  </a:outerShdw>
                </a:effectLst>
              </a:rPr>
              <a:t>Data       ML</a:t>
            </a:r>
          </a:p>
          <a:p>
            <a:pPr marL="0" indent="0">
              <a:buNone/>
            </a:pPr>
            <a:endParaRPr lang="en-US" dirty="0">
              <a:solidFill>
                <a:srgbClr val="7030A0"/>
              </a:solidFill>
              <a:effectLst>
                <a:outerShdw blurRad="38100" dist="38100" dir="2700000" algn="tl">
                  <a:srgbClr val="000000">
                    <a:alpha val="43137"/>
                  </a:srgbClr>
                </a:outerShdw>
              </a:effectLst>
            </a:endParaRPr>
          </a:p>
        </p:txBody>
      </p:sp>
      <p:pic>
        <p:nvPicPr>
          <p:cNvPr id="6" name="Picture 5" descr="A person looking at the camera&#10;&#10;Description generated with very high confidence">
            <a:extLst>
              <a:ext uri="{FF2B5EF4-FFF2-40B4-BE49-F238E27FC236}">
                <a16:creationId xmlns:a16="http://schemas.microsoft.com/office/drawing/2014/main" id="{F396ED8D-15F1-4740-839A-3D47B2EA8A90}"/>
              </a:ext>
            </a:extLst>
          </p:cNvPr>
          <p:cNvPicPr>
            <a:picLocks noChangeAspect="1"/>
          </p:cNvPicPr>
          <p:nvPr/>
        </p:nvPicPr>
        <p:blipFill rotWithShape="1">
          <a:blip r:embed="rId3">
            <a:extLst>
              <a:ext uri="{28A0092B-C50C-407E-A947-70E740481C1C}">
                <a14:useLocalDpi xmlns:a14="http://schemas.microsoft.com/office/drawing/2010/main" val="0"/>
              </a:ext>
            </a:extLst>
          </a:blip>
          <a:srcRect l="19157" r="2215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7" name="Arrow: Right 6">
            <a:extLst>
              <a:ext uri="{FF2B5EF4-FFF2-40B4-BE49-F238E27FC236}">
                <a16:creationId xmlns:a16="http://schemas.microsoft.com/office/drawing/2014/main" id="{5153ECF6-F4B5-4354-B0A3-197A34841628}"/>
              </a:ext>
            </a:extLst>
          </p:cNvPr>
          <p:cNvSpPr/>
          <p:nvPr/>
        </p:nvSpPr>
        <p:spPr>
          <a:xfrm>
            <a:off x="1531853" y="3985114"/>
            <a:ext cx="539542"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83B47583-6565-4728-9963-8A9D52E9086C}"/>
              </a:ext>
            </a:extLst>
          </p:cNvPr>
          <p:cNvSpPr/>
          <p:nvPr/>
        </p:nvSpPr>
        <p:spPr>
          <a:xfrm>
            <a:off x="3494073" y="3985114"/>
            <a:ext cx="474547"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6C6F6B88-5071-45EB-951B-A494F8B8E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566" y="4503668"/>
            <a:ext cx="3664517" cy="16066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5" name="Arrow: Right 14">
            <a:extLst>
              <a:ext uri="{FF2B5EF4-FFF2-40B4-BE49-F238E27FC236}">
                <a16:creationId xmlns:a16="http://schemas.microsoft.com/office/drawing/2014/main" id="{A010AB44-A2E5-4996-BF66-0D2AE7937980}"/>
              </a:ext>
            </a:extLst>
          </p:cNvPr>
          <p:cNvSpPr/>
          <p:nvPr/>
        </p:nvSpPr>
        <p:spPr>
          <a:xfrm>
            <a:off x="4797979" y="3985114"/>
            <a:ext cx="548113" cy="32103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979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1036"/>
            <a:ext cx="10972800" cy="1143000"/>
          </a:xfrm>
        </p:spPr>
        <p:txBody>
          <a:bodyPr/>
          <a:lstStyle/>
          <a:p>
            <a:r>
              <a:rPr lang="en-US" dirty="0"/>
              <a:t>ML and </a:t>
            </a:r>
            <a:r>
              <a:rPr lang="en-US" b="1" u="sng" dirty="0">
                <a:solidFill>
                  <a:srgbClr val="FF0000"/>
                </a:solidFill>
              </a:rPr>
              <a:t>Signal Processing</a:t>
            </a:r>
            <a:r>
              <a:rPr lang="en-US" dirty="0"/>
              <a:t>?</a:t>
            </a:r>
          </a:p>
        </p:txBody>
      </p:sp>
      <p:sp>
        <p:nvSpPr>
          <p:cNvPr id="6" name="TextBox 5">
            <a:extLst>
              <a:ext uri="{FF2B5EF4-FFF2-40B4-BE49-F238E27FC236}">
                <a16:creationId xmlns:a16="http://schemas.microsoft.com/office/drawing/2014/main" id="{4148A371-2678-4241-B43D-F0044BCA4F4E}"/>
              </a:ext>
            </a:extLst>
          </p:cNvPr>
          <p:cNvSpPr txBox="1"/>
          <p:nvPr/>
        </p:nvSpPr>
        <p:spPr>
          <a:xfrm>
            <a:off x="4593771" y="5523723"/>
            <a:ext cx="3004458" cy="923330"/>
          </a:xfrm>
          <a:prstGeom prst="rect">
            <a:avLst/>
          </a:prstGeom>
          <a:noFill/>
        </p:spPr>
        <p:txBody>
          <a:bodyPr wrap="square" rtlCol="0">
            <a:spAutoFit/>
          </a:bodyPr>
          <a:lstStyle/>
          <a:p>
            <a:br>
              <a:rPr lang="en-GB" dirty="0">
                <a:hlinkClick r:id="rId3"/>
              </a:rPr>
            </a:br>
            <a:r>
              <a:rPr lang="en-GB" dirty="0">
                <a:hlinkClick r:id="rId3"/>
              </a:rPr>
              <a:t>IEEE Signal Processing Society</a:t>
            </a:r>
            <a:br>
              <a:rPr lang="en-GB" dirty="0"/>
            </a:br>
            <a:endParaRPr lang="en-GB" dirty="0"/>
          </a:p>
        </p:txBody>
      </p:sp>
      <p:sp>
        <p:nvSpPr>
          <p:cNvPr id="3" name="矩形 2">
            <a:extLst>
              <a:ext uri="{FF2B5EF4-FFF2-40B4-BE49-F238E27FC236}">
                <a16:creationId xmlns:a16="http://schemas.microsoft.com/office/drawing/2014/main" id="{7FCABFB1-8180-4971-B717-A51115563EAD}"/>
              </a:ext>
            </a:extLst>
          </p:cNvPr>
          <p:cNvSpPr/>
          <p:nvPr/>
        </p:nvSpPr>
        <p:spPr>
          <a:xfrm>
            <a:off x="3564922" y="3244334"/>
            <a:ext cx="5062155" cy="369332"/>
          </a:xfrm>
          <a:prstGeom prst="rect">
            <a:avLst/>
          </a:prstGeom>
        </p:spPr>
        <p:txBody>
          <a:bodyPr wrap="none">
            <a:spAutoFit/>
          </a:bodyPr>
          <a:lstStyle/>
          <a:p>
            <a:r>
              <a:rPr lang="en-GB" dirty="0">
                <a:hlinkClick r:id="rId4"/>
              </a:rPr>
              <a:t>https://www.youtube.com/watch?v=mexN6d8QF9o</a:t>
            </a:r>
            <a:endParaRPr lang="en-GB" dirty="0"/>
          </a:p>
        </p:txBody>
      </p:sp>
    </p:spTree>
    <p:extLst>
      <p:ext uri="{BB962C8B-B14F-4D97-AF65-F5344CB8AC3E}">
        <p14:creationId xmlns:p14="http://schemas.microsoft.com/office/powerpoint/2010/main" val="361688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b="1" u="sng" dirty="0">
                <a:solidFill>
                  <a:srgbClr val="FF0000"/>
                </a:solidFill>
              </a:rPr>
              <a:t>Robotics</a:t>
            </a:r>
            <a:r>
              <a:rPr lang="en-US" dirty="0"/>
              <a:t>?</a:t>
            </a:r>
          </a:p>
        </p:txBody>
      </p:sp>
      <p:sp>
        <p:nvSpPr>
          <p:cNvPr id="6" name="TextBox 5">
            <a:extLst>
              <a:ext uri="{FF2B5EF4-FFF2-40B4-BE49-F238E27FC236}">
                <a16:creationId xmlns:a16="http://schemas.microsoft.com/office/drawing/2014/main" id="{166843BE-A883-474E-B615-D92EFFCE083D}"/>
              </a:ext>
            </a:extLst>
          </p:cNvPr>
          <p:cNvSpPr txBox="1"/>
          <p:nvPr/>
        </p:nvSpPr>
        <p:spPr>
          <a:xfrm>
            <a:off x="2743068" y="5041241"/>
            <a:ext cx="7175500" cy="369332"/>
          </a:xfrm>
          <a:prstGeom prst="rect">
            <a:avLst/>
          </a:prstGeom>
          <a:noFill/>
        </p:spPr>
        <p:txBody>
          <a:bodyPr wrap="square" rtlCol="0">
            <a:spAutoFit/>
          </a:bodyPr>
          <a:lstStyle/>
          <a:p>
            <a:r>
              <a:rPr lang="en-GB" sz="900" dirty="0" err="1"/>
              <a:t>Shkurti</a:t>
            </a:r>
            <a:r>
              <a:rPr lang="en-GB" sz="900" dirty="0"/>
              <a:t>, Florian, et al. "Underwater multi-robot convoying using visual tracking by detection." </a:t>
            </a:r>
            <a:r>
              <a:rPr lang="en-GB" sz="900" i="1" dirty="0"/>
              <a:t>Intelligent Robots and Systems (IROS), 2017 </a:t>
            </a:r>
          </a:p>
          <a:p>
            <a:r>
              <a:rPr lang="en-GB" sz="900" i="1" dirty="0"/>
              <a:t>IEEE/RSJ International Conference on</a:t>
            </a:r>
            <a:r>
              <a:rPr lang="en-GB" sz="900" dirty="0"/>
              <a:t>. IEEE, 2017.</a:t>
            </a:r>
          </a:p>
        </p:txBody>
      </p:sp>
      <p:sp>
        <p:nvSpPr>
          <p:cNvPr id="4" name="矩形 3">
            <a:extLst>
              <a:ext uri="{FF2B5EF4-FFF2-40B4-BE49-F238E27FC236}">
                <a16:creationId xmlns:a16="http://schemas.microsoft.com/office/drawing/2014/main" id="{AE37B79F-EF94-4C16-A1A4-333BB63C3BDB}"/>
              </a:ext>
            </a:extLst>
          </p:cNvPr>
          <p:cNvSpPr/>
          <p:nvPr/>
        </p:nvSpPr>
        <p:spPr>
          <a:xfrm>
            <a:off x="3595572" y="3244334"/>
            <a:ext cx="5000856" cy="369332"/>
          </a:xfrm>
          <a:prstGeom prst="rect">
            <a:avLst/>
          </a:prstGeom>
        </p:spPr>
        <p:txBody>
          <a:bodyPr wrap="none">
            <a:spAutoFit/>
          </a:bodyPr>
          <a:lstStyle/>
          <a:p>
            <a:r>
              <a:rPr lang="en-GB" dirty="0">
                <a:hlinkClick r:id="rId2"/>
              </a:rPr>
              <a:t>https://www.youtube.com/watch?v=Em7V-vBApHc</a:t>
            </a:r>
            <a:endParaRPr lang="en-GB" dirty="0"/>
          </a:p>
        </p:txBody>
      </p:sp>
    </p:spTree>
    <p:extLst>
      <p:ext uri="{BB962C8B-B14F-4D97-AF65-F5344CB8AC3E}">
        <p14:creationId xmlns:p14="http://schemas.microsoft.com/office/powerpoint/2010/main" val="3050293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 Schedule</a:t>
            </a:r>
          </a:p>
        </p:txBody>
      </p:sp>
      <p:graphicFrame>
        <p:nvGraphicFramePr>
          <p:cNvPr id="6" name="Table 5"/>
          <p:cNvGraphicFramePr>
            <a:graphicFrameLocks noGrp="1"/>
          </p:cNvGraphicFramePr>
          <p:nvPr>
            <p:extLst>
              <p:ext uri="{D42A27DB-BD31-4B8C-83A1-F6EECF244321}">
                <p14:modId xmlns:p14="http://schemas.microsoft.com/office/powerpoint/2010/main" val="3243888823"/>
              </p:ext>
            </p:extLst>
          </p:nvPr>
        </p:nvGraphicFramePr>
        <p:xfrm>
          <a:off x="743477" y="1201524"/>
          <a:ext cx="8128000" cy="2743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384426231"/>
                    </a:ext>
                  </a:extLst>
                </a:gridCol>
                <a:gridCol w="4064000">
                  <a:extLst>
                    <a:ext uri="{9D8B030D-6E8A-4147-A177-3AD203B41FA5}">
                      <a16:colId xmlns:a16="http://schemas.microsoft.com/office/drawing/2014/main" val="1289968956"/>
                    </a:ext>
                  </a:extLst>
                </a:gridCol>
              </a:tblGrid>
              <a:tr h="370840">
                <a:tc>
                  <a:txBody>
                    <a:bodyPr/>
                    <a:lstStyle/>
                    <a:p>
                      <a:r>
                        <a:rPr lang="en-SG" dirty="0"/>
                        <a:t>Time</a:t>
                      </a:r>
                    </a:p>
                  </a:txBody>
                  <a:tcPr/>
                </a:tc>
                <a:tc>
                  <a:txBody>
                    <a:bodyPr/>
                    <a:lstStyle/>
                    <a:p>
                      <a:endParaRPr lang="en-SG" dirty="0"/>
                    </a:p>
                  </a:txBody>
                  <a:tcPr/>
                </a:tc>
                <a:extLst>
                  <a:ext uri="{0D108BD9-81ED-4DB2-BD59-A6C34878D82A}">
                    <a16:rowId xmlns:a16="http://schemas.microsoft.com/office/drawing/2014/main" val="473315304"/>
                  </a:ext>
                </a:extLst>
              </a:tr>
              <a:tr h="370840">
                <a:tc>
                  <a:txBody>
                    <a:bodyPr/>
                    <a:lstStyle/>
                    <a:p>
                      <a:r>
                        <a:rPr lang="en-SG" dirty="0"/>
                        <a:t>9:00 – 9:30 </a:t>
                      </a:r>
                    </a:p>
                  </a:txBody>
                  <a:tcPr/>
                </a:tc>
                <a:tc>
                  <a:txBody>
                    <a:bodyPr/>
                    <a:lstStyle/>
                    <a:p>
                      <a:endParaRPr lang="en-SG" dirty="0"/>
                    </a:p>
                  </a:txBody>
                  <a:tcPr/>
                </a:tc>
                <a:extLst>
                  <a:ext uri="{0D108BD9-81ED-4DB2-BD59-A6C34878D82A}">
                    <a16:rowId xmlns:a16="http://schemas.microsoft.com/office/drawing/2014/main" val="4168779694"/>
                  </a:ext>
                </a:extLst>
              </a:tr>
              <a:tr h="370840">
                <a:tc>
                  <a:txBody>
                    <a:bodyPr/>
                    <a:lstStyle/>
                    <a:p>
                      <a:r>
                        <a:rPr lang="en-SG" dirty="0"/>
                        <a:t>9:30 – 10:30</a:t>
                      </a:r>
                    </a:p>
                  </a:txBody>
                  <a:tcPr/>
                </a:tc>
                <a:tc>
                  <a:txBody>
                    <a:bodyPr/>
                    <a:lstStyle/>
                    <a:p>
                      <a:endParaRPr lang="en-SG" dirty="0"/>
                    </a:p>
                  </a:txBody>
                  <a:tcPr/>
                </a:tc>
                <a:extLst>
                  <a:ext uri="{0D108BD9-81ED-4DB2-BD59-A6C34878D82A}">
                    <a16:rowId xmlns:a16="http://schemas.microsoft.com/office/drawing/2014/main" val="4122232057"/>
                  </a:ext>
                </a:extLst>
              </a:tr>
              <a:tr h="370840">
                <a:tc>
                  <a:txBody>
                    <a:bodyPr/>
                    <a:lstStyle/>
                    <a:p>
                      <a:r>
                        <a:rPr lang="en-SG" dirty="0"/>
                        <a:t>10:30 – 11:30</a:t>
                      </a:r>
                    </a:p>
                  </a:txBody>
                  <a:tcPr/>
                </a:tc>
                <a:tc>
                  <a:txBody>
                    <a:bodyPr/>
                    <a:lstStyle/>
                    <a:p>
                      <a:endParaRPr lang="en-SG" dirty="0"/>
                    </a:p>
                  </a:txBody>
                  <a:tcPr/>
                </a:tc>
                <a:extLst>
                  <a:ext uri="{0D108BD9-81ED-4DB2-BD59-A6C34878D82A}">
                    <a16:rowId xmlns:a16="http://schemas.microsoft.com/office/drawing/2014/main" val="3419666508"/>
                  </a:ext>
                </a:extLst>
              </a:tr>
              <a:tr h="384749">
                <a:tc>
                  <a:txBody>
                    <a:bodyPr/>
                    <a:lstStyle/>
                    <a:p>
                      <a:r>
                        <a:rPr lang="en-SG" dirty="0"/>
                        <a:t>11:30 – 12:30</a:t>
                      </a:r>
                    </a:p>
                  </a:txBody>
                  <a:tcPr/>
                </a:tc>
                <a:tc>
                  <a:txBody>
                    <a:bodyPr/>
                    <a:lstStyle/>
                    <a:p>
                      <a:endParaRPr lang="en-SG" dirty="0"/>
                    </a:p>
                  </a:txBody>
                  <a:tcPr/>
                </a:tc>
                <a:extLst>
                  <a:ext uri="{0D108BD9-81ED-4DB2-BD59-A6C34878D82A}">
                    <a16:rowId xmlns:a16="http://schemas.microsoft.com/office/drawing/2014/main" val="3480491767"/>
                  </a:ext>
                </a:extLst>
              </a:tr>
              <a:tr h="370840">
                <a:tc>
                  <a:txBody>
                    <a:bodyPr/>
                    <a:lstStyle/>
                    <a:p>
                      <a:r>
                        <a:rPr lang="en-SG" dirty="0"/>
                        <a:t>12:30 – 13:00</a:t>
                      </a:r>
                    </a:p>
                  </a:txBody>
                  <a:tcPr/>
                </a:tc>
                <a:tc>
                  <a:txBody>
                    <a:bodyPr/>
                    <a:lstStyle/>
                    <a:p>
                      <a:endParaRPr lang="en-SG" dirty="0"/>
                    </a:p>
                  </a:txBody>
                  <a:tcPr/>
                </a:tc>
                <a:extLst>
                  <a:ext uri="{0D108BD9-81ED-4DB2-BD59-A6C34878D82A}">
                    <a16:rowId xmlns:a16="http://schemas.microsoft.com/office/drawing/2014/main" val="3818791712"/>
                  </a:ext>
                </a:extLst>
              </a:tr>
            </a:tbl>
          </a:graphicData>
        </a:graphic>
      </p:graphicFrame>
      <p:graphicFrame>
        <p:nvGraphicFramePr>
          <p:cNvPr id="8" name="表格 7">
            <a:extLst>
              <a:ext uri="{FF2B5EF4-FFF2-40B4-BE49-F238E27FC236}">
                <a16:creationId xmlns:a16="http://schemas.microsoft.com/office/drawing/2014/main" id="{B29BBF60-771E-4DDD-BDA6-B2A67CED8BC3}"/>
              </a:ext>
            </a:extLst>
          </p:cNvPr>
          <p:cNvGraphicFramePr>
            <a:graphicFrameLocks noGrp="1"/>
          </p:cNvGraphicFramePr>
          <p:nvPr>
            <p:extLst>
              <p:ext uri="{D42A27DB-BD31-4B8C-83A1-F6EECF244321}">
                <p14:modId xmlns:p14="http://schemas.microsoft.com/office/powerpoint/2010/main" val="3159096733"/>
              </p:ext>
            </p:extLst>
          </p:nvPr>
        </p:nvGraphicFramePr>
        <p:xfrm>
          <a:off x="743477" y="4676244"/>
          <a:ext cx="8128000" cy="457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410951504"/>
                    </a:ext>
                  </a:extLst>
                </a:gridCol>
                <a:gridCol w="4064000">
                  <a:extLst>
                    <a:ext uri="{9D8B030D-6E8A-4147-A177-3AD203B41FA5}">
                      <a16:colId xmlns:a16="http://schemas.microsoft.com/office/drawing/2014/main" val="901556534"/>
                    </a:ext>
                  </a:extLst>
                </a:gridCol>
              </a:tblGrid>
              <a:tr h="370840">
                <a:tc>
                  <a:txBody>
                    <a:bodyPr/>
                    <a:lstStyle/>
                    <a:p>
                      <a:endParaRPr lang="en-SG" dirty="0"/>
                    </a:p>
                  </a:txBody>
                  <a:tcPr/>
                </a:tc>
                <a:tc>
                  <a:txBody>
                    <a:bodyPr/>
                    <a:lstStyle/>
                    <a:p>
                      <a:endParaRPr lang="en-SG" dirty="0"/>
                    </a:p>
                  </a:txBody>
                  <a:tcPr/>
                </a:tc>
                <a:extLst>
                  <a:ext uri="{0D108BD9-81ED-4DB2-BD59-A6C34878D82A}">
                    <a16:rowId xmlns:a16="http://schemas.microsoft.com/office/drawing/2014/main" val="119599604"/>
                  </a:ext>
                </a:extLst>
              </a:tr>
            </a:tbl>
          </a:graphicData>
        </a:graphic>
      </p:graphicFrame>
    </p:spTree>
    <p:extLst>
      <p:ext uri="{BB962C8B-B14F-4D97-AF65-F5344CB8AC3E}">
        <p14:creationId xmlns:p14="http://schemas.microsoft.com/office/powerpoint/2010/main" val="1614657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83" y="190407"/>
            <a:ext cx="10972800" cy="1143000"/>
          </a:xfrm>
        </p:spPr>
        <p:txBody>
          <a:bodyPr>
            <a:normAutofit/>
          </a:bodyPr>
          <a:lstStyle/>
          <a:p>
            <a:r>
              <a:rPr lang="en-US" dirty="0"/>
              <a:t>ML and </a:t>
            </a:r>
            <a:r>
              <a:rPr lang="en-US" u="sng" dirty="0">
                <a:solidFill>
                  <a:srgbClr val="FF0000"/>
                </a:solidFill>
              </a:rPr>
              <a:t>Manufacturing (IoT)</a:t>
            </a:r>
            <a:r>
              <a:rPr lang="en-US" dirty="0"/>
              <a:t>?</a:t>
            </a:r>
          </a:p>
        </p:txBody>
      </p:sp>
      <p:pic>
        <p:nvPicPr>
          <p:cNvPr id="4" name="Picture 3" descr="A screenshot of a cell phone&#10;&#10;Description generated with very high confidence">
            <a:extLst>
              <a:ext uri="{FF2B5EF4-FFF2-40B4-BE49-F238E27FC236}">
                <a16:creationId xmlns:a16="http://schemas.microsoft.com/office/drawing/2014/main" id="{A735C2B9-B1C0-4CBE-8991-9313194AC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7" y="1505649"/>
            <a:ext cx="11880980" cy="47091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452D696-518D-4499-83E4-44D1D5E28B65}"/>
              </a:ext>
            </a:extLst>
          </p:cNvPr>
          <p:cNvSpPr txBox="1"/>
          <p:nvPr/>
        </p:nvSpPr>
        <p:spPr>
          <a:xfrm>
            <a:off x="2351313" y="2898709"/>
            <a:ext cx="5530168" cy="8309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800" dirty="0">
                <a:solidFill>
                  <a:srgbClr val="5F5BAE"/>
                </a:solidFill>
                <a:effectLst>
                  <a:outerShdw blurRad="38100" dist="38100" dir="2700000" algn="tl">
                    <a:srgbClr val="000000">
                      <a:alpha val="43137"/>
                    </a:srgbClr>
                  </a:outerShdw>
                </a:effectLst>
              </a:rPr>
              <a:t>AI/ML everywhere?? </a:t>
            </a:r>
            <a:endParaRPr lang="en-GB" sz="4800" dirty="0">
              <a:solidFill>
                <a:srgbClr val="5F5BA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5929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ML and </a:t>
            </a:r>
            <a:r>
              <a:rPr lang="en-US" b="1" u="sng" dirty="0">
                <a:solidFill>
                  <a:srgbClr val="FF0000"/>
                </a:solidFill>
              </a:rPr>
              <a:t>Power Systems</a:t>
            </a:r>
            <a:r>
              <a:rPr lang="en-US" dirty="0"/>
              <a:t>?</a:t>
            </a:r>
            <a:r>
              <a:rPr lang="en-US" u="sng" dirty="0"/>
              <a:t>   </a:t>
            </a:r>
            <a:endParaRPr lang="en-US" dirty="0"/>
          </a:p>
        </p:txBody>
      </p:sp>
      <p:pic>
        <p:nvPicPr>
          <p:cNvPr id="5" name="Picture 4" descr="A close up of a map&#10;&#10;Description generated with high confidence">
            <a:extLst>
              <a:ext uri="{FF2B5EF4-FFF2-40B4-BE49-F238E27FC236}">
                <a16:creationId xmlns:a16="http://schemas.microsoft.com/office/drawing/2014/main" id="{30E05801-27DC-4DE7-AFED-3FCB10F6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646" y="1825626"/>
            <a:ext cx="9209182" cy="4351338"/>
          </a:xfrm>
          <a:prstGeom prst="rect">
            <a:avLst/>
          </a:prstGeom>
        </p:spPr>
      </p:pic>
      <p:sp>
        <p:nvSpPr>
          <p:cNvPr id="7" name="Rectangle: Rounded Corners 6">
            <a:extLst>
              <a:ext uri="{FF2B5EF4-FFF2-40B4-BE49-F238E27FC236}">
                <a16:creationId xmlns:a16="http://schemas.microsoft.com/office/drawing/2014/main" id="{39B50573-B9E1-4BA0-B868-805AC7AA4752}"/>
              </a:ext>
            </a:extLst>
          </p:cNvPr>
          <p:cNvSpPr/>
          <p:nvPr/>
        </p:nvSpPr>
        <p:spPr>
          <a:xfrm>
            <a:off x="111968" y="1399592"/>
            <a:ext cx="3439886" cy="138715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Wingdings" panose="05000000000000000000" pitchFamily="2" charset="2"/>
              <a:buChar char="ü"/>
            </a:pPr>
            <a:endParaRPr lang="en-US" dirty="0">
              <a:solidFill>
                <a:srgbClr val="7030A0"/>
              </a:solidFill>
            </a:endParaRPr>
          </a:p>
          <a:p>
            <a:pPr marL="285750" indent="-285750">
              <a:buFont typeface="Wingdings" panose="05000000000000000000" pitchFamily="2" charset="2"/>
              <a:buChar char="ü"/>
            </a:pPr>
            <a:r>
              <a:rPr lang="en-US" dirty="0">
                <a:solidFill>
                  <a:srgbClr val="002060"/>
                </a:solidFill>
              </a:rPr>
              <a:t>Load/Demand Forecasting</a:t>
            </a:r>
          </a:p>
          <a:p>
            <a:pPr marL="285750" indent="-285750">
              <a:buFont typeface="Wingdings" panose="05000000000000000000" pitchFamily="2" charset="2"/>
              <a:buChar char="ü"/>
            </a:pPr>
            <a:r>
              <a:rPr lang="en-US" dirty="0">
                <a:solidFill>
                  <a:srgbClr val="002060"/>
                </a:solidFill>
              </a:rPr>
              <a:t>Fault Detection and Classification</a:t>
            </a:r>
          </a:p>
          <a:p>
            <a:pPr marL="285750" indent="-285750">
              <a:buFont typeface="Wingdings" panose="05000000000000000000" pitchFamily="2" charset="2"/>
              <a:buChar char="ü"/>
            </a:pPr>
            <a:r>
              <a:rPr lang="en-US" dirty="0">
                <a:solidFill>
                  <a:srgbClr val="002060"/>
                </a:solidFill>
              </a:rPr>
              <a:t>Weather/ Wind Forecasting</a:t>
            </a:r>
            <a:endParaRPr lang="en-GB" dirty="0">
              <a:solidFill>
                <a:srgbClr val="002060"/>
              </a:solidFill>
            </a:endParaRPr>
          </a:p>
          <a:p>
            <a:pPr algn="ctr"/>
            <a:endParaRPr lang="en-GB" dirty="0"/>
          </a:p>
        </p:txBody>
      </p:sp>
      <p:pic>
        <p:nvPicPr>
          <p:cNvPr id="10" name="Graphic 9" descr="Arrow: Slight curve">
            <a:extLst>
              <a:ext uri="{FF2B5EF4-FFF2-40B4-BE49-F238E27FC236}">
                <a16:creationId xmlns:a16="http://schemas.microsoft.com/office/drawing/2014/main" id="{D47FD5D8-C39C-494F-8909-1403C0CE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469562">
            <a:off x="3153227" y="2221243"/>
            <a:ext cx="2423259" cy="1530219"/>
          </a:xfrm>
          <a:prstGeom prst="rect">
            <a:avLst/>
          </a:prstGeom>
        </p:spPr>
      </p:pic>
    </p:spTree>
    <p:extLst>
      <p:ext uri="{BB962C8B-B14F-4D97-AF65-F5344CB8AC3E}">
        <p14:creationId xmlns:p14="http://schemas.microsoft.com/office/powerpoint/2010/main" val="364967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CD1C6A-AB7F-4417-8B14-97EBAA51CFA9}"/>
              </a:ext>
            </a:extLst>
          </p:cNvPr>
          <p:cNvSpPr>
            <a:spLocks noGrp="1"/>
          </p:cNvSpPr>
          <p:nvPr>
            <p:ph type="title"/>
          </p:nvPr>
        </p:nvSpPr>
        <p:spPr/>
        <p:txBody>
          <a:bodyPr/>
          <a:lstStyle/>
          <a:p>
            <a:r>
              <a:rPr lang="en-SG" dirty="0"/>
              <a:t>Resources</a:t>
            </a:r>
          </a:p>
        </p:txBody>
      </p:sp>
      <p:sp>
        <p:nvSpPr>
          <p:cNvPr id="5" name="Content Placeholder 4">
            <a:extLst>
              <a:ext uri="{FF2B5EF4-FFF2-40B4-BE49-F238E27FC236}">
                <a16:creationId xmlns:a16="http://schemas.microsoft.com/office/drawing/2014/main" id="{C7DB6DD4-9CF4-49CB-B0C7-4641DBA7F2B3}"/>
              </a:ext>
            </a:extLst>
          </p:cNvPr>
          <p:cNvSpPr>
            <a:spLocks noGrp="1"/>
          </p:cNvSpPr>
          <p:nvPr>
            <p:ph idx="1"/>
          </p:nvPr>
        </p:nvSpPr>
        <p:spPr>
          <a:xfrm>
            <a:off x="609600" y="1292667"/>
            <a:ext cx="10972800" cy="4472651"/>
          </a:xfrm>
        </p:spPr>
        <p:txBody>
          <a:bodyPr/>
          <a:lstStyle/>
          <a:p>
            <a:pPr marL="0" indent="0">
              <a:buNone/>
            </a:pPr>
            <a:r>
              <a:rPr lang="en-SG" sz="2000" dirty="0"/>
              <a:t>Programming basics:</a:t>
            </a:r>
          </a:p>
          <a:p>
            <a:r>
              <a:rPr lang="en-SG" sz="2000" dirty="0"/>
              <a:t>Scratch: </a:t>
            </a:r>
            <a:r>
              <a:rPr lang="en-SG" sz="2000" dirty="0">
                <a:hlinkClick r:id="rId2"/>
              </a:rPr>
              <a:t>https://scratch.mit.edu/</a:t>
            </a:r>
            <a:endParaRPr lang="en-SG" sz="2000" dirty="0"/>
          </a:p>
          <a:p>
            <a:r>
              <a:rPr lang="en-SG" sz="2000" dirty="0" err="1"/>
              <a:t>Blockly</a:t>
            </a:r>
            <a:r>
              <a:rPr lang="en-SG" sz="2000" dirty="0"/>
              <a:t>-games: </a:t>
            </a:r>
            <a:r>
              <a:rPr lang="en-SG" sz="2000" dirty="0">
                <a:hlinkClick r:id="rId3"/>
              </a:rPr>
              <a:t>https://blockly-games.appspot.com/?lang=en</a:t>
            </a:r>
            <a:endParaRPr lang="en-SG" sz="2000" dirty="0"/>
          </a:p>
          <a:p>
            <a:pPr marL="0" indent="0">
              <a:buNone/>
            </a:pPr>
            <a:endParaRPr lang="en-SG" sz="2000" dirty="0"/>
          </a:p>
          <a:p>
            <a:pPr marL="0" indent="0">
              <a:buNone/>
            </a:pPr>
            <a:r>
              <a:rPr lang="en-SG" sz="2000" dirty="0"/>
              <a:t>Python:</a:t>
            </a:r>
          </a:p>
          <a:p>
            <a:pPr marL="0" indent="0">
              <a:buNone/>
            </a:pPr>
            <a:r>
              <a:rPr lang="en-SG" sz="2000" dirty="0">
                <a:hlinkClick r:id="rId4"/>
              </a:rPr>
              <a:t>https://www.sololearn.com/Course/Python/</a:t>
            </a:r>
            <a:endParaRPr lang="en-SG" sz="2000" dirty="0"/>
          </a:p>
          <a:p>
            <a:pPr marL="0" indent="0">
              <a:buNone/>
            </a:pPr>
            <a:endParaRPr lang="en-SG" dirty="0"/>
          </a:p>
          <a:p>
            <a:pPr marL="0" indent="0">
              <a:buNone/>
            </a:pPr>
            <a:endParaRPr lang="en-SG" dirty="0"/>
          </a:p>
        </p:txBody>
      </p:sp>
    </p:spTree>
    <p:extLst>
      <p:ext uri="{BB962C8B-B14F-4D97-AF65-F5344CB8AC3E}">
        <p14:creationId xmlns:p14="http://schemas.microsoft.com/office/powerpoint/2010/main" val="56313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4A795-FACD-4F65-BF1E-A54592AEF682}"/>
              </a:ext>
            </a:extLst>
          </p:cNvPr>
          <p:cNvSpPr>
            <a:spLocks noGrp="1"/>
          </p:cNvSpPr>
          <p:nvPr>
            <p:ph type="title"/>
          </p:nvPr>
        </p:nvSpPr>
        <p:spPr/>
        <p:txBody>
          <a:bodyPr/>
          <a:lstStyle/>
          <a:p>
            <a:r>
              <a:rPr lang="en-SG" dirty="0"/>
              <a:t>References</a:t>
            </a:r>
          </a:p>
        </p:txBody>
      </p:sp>
      <p:sp>
        <p:nvSpPr>
          <p:cNvPr id="3" name="Content Placeholder 2">
            <a:extLst>
              <a:ext uri="{FF2B5EF4-FFF2-40B4-BE49-F238E27FC236}">
                <a16:creationId xmlns:a16="http://schemas.microsoft.com/office/drawing/2014/main" id="{517D39EC-5DB9-4801-AD3E-B19FC4B6C202}"/>
              </a:ext>
            </a:extLst>
          </p:cNvPr>
          <p:cNvSpPr>
            <a:spLocks noGrp="1"/>
          </p:cNvSpPr>
          <p:nvPr>
            <p:ph idx="1"/>
          </p:nvPr>
        </p:nvSpPr>
        <p:spPr>
          <a:xfrm>
            <a:off x="609600" y="1292667"/>
            <a:ext cx="10972800" cy="4472651"/>
          </a:xfrm>
        </p:spPr>
        <p:txBody>
          <a:bodyPr>
            <a:normAutofit/>
          </a:bodyPr>
          <a:lstStyle/>
          <a:p>
            <a:pPr marL="0" indent="0">
              <a:buNone/>
            </a:pPr>
            <a:r>
              <a:rPr lang="en-SG" sz="1400" i="1" dirty="0">
                <a:latin typeface="Times New Roman" panose="02020603050405020304" pitchFamily="18" charset="0"/>
                <a:cs typeface="Times New Roman" panose="02020603050405020304" pitchFamily="18" charset="0"/>
              </a:rPr>
              <a:t>[1] M. D. </a:t>
            </a:r>
            <a:r>
              <a:rPr lang="en-SG" sz="1400" i="1" dirty="0" err="1">
                <a:latin typeface="Times New Roman" panose="02020603050405020304" pitchFamily="18" charset="0"/>
                <a:cs typeface="Times New Roman" panose="02020603050405020304" pitchFamily="18" charset="0"/>
              </a:rPr>
              <a:t>Zeiler</a:t>
            </a:r>
            <a:r>
              <a:rPr lang="en-SG" sz="1400" i="1" dirty="0">
                <a:latin typeface="Times New Roman" panose="02020603050405020304" pitchFamily="18" charset="0"/>
                <a:cs typeface="Times New Roman" panose="02020603050405020304" pitchFamily="18" charset="0"/>
              </a:rPr>
              <a:t> and R. Fergus, “Visualizing and Understanding Convolutional Networks,” in European conference on computer vision, 2014, pp. 818–833.</a:t>
            </a:r>
          </a:p>
          <a:p>
            <a:pPr marL="0" indent="0">
              <a:buNone/>
            </a:pPr>
            <a:r>
              <a:rPr lang="en-SG" sz="1400" i="1" dirty="0">
                <a:latin typeface="Times New Roman" panose="02020603050405020304" pitchFamily="18" charset="0"/>
                <a:cs typeface="Times New Roman" panose="02020603050405020304" pitchFamily="18" charset="0"/>
              </a:rPr>
              <a:t>[2] “Convolutional Neural Network (CNN),” NVIDIA Developer, 03-Aug-2018. [Online]. Available: https://developer.nvidia.com/discover/convolutional-neural-network. [Accessed: 03-Sep-2018].</a:t>
            </a:r>
          </a:p>
        </p:txBody>
      </p:sp>
    </p:spTree>
    <p:extLst>
      <p:ext uri="{BB962C8B-B14F-4D97-AF65-F5344CB8AC3E}">
        <p14:creationId xmlns:p14="http://schemas.microsoft.com/office/powerpoint/2010/main" val="4030022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6EDB490-1F8D-472A-9E92-7F5EF5152E3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35975" y="-1"/>
            <a:ext cx="8500515" cy="5092861"/>
          </a:xfrm>
          <a:prstGeom prst="rect">
            <a:avLst/>
          </a:prstGeom>
          <a:solidFill>
            <a:schemeClr val="bg1">
              <a:alpha val="35000"/>
            </a:schemeClr>
          </a:solidFill>
        </p:spPr>
      </p:pic>
      <p:sp>
        <p:nvSpPr>
          <p:cNvPr id="4" name="Title 3">
            <a:extLst>
              <a:ext uri="{FF2B5EF4-FFF2-40B4-BE49-F238E27FC236}">
                <a16:creationId xmlns:a16="http://schemas.microsoft.com/office/drawing/2014/main" id="{C3A7B863-283C-4041-BBCC-1DEB5A91DB5E}"/>
              </a:ext>
            </a:extLst>
          </p:cNvPr>
          <p:cNvSpPr>
            <a:spLocks noGrp="1"/>
          </p:cNvSpPr>
          <p:nvPr>
            <p:ph type="title"/>
          </p:nvPr>
        </p:nvSpPr>
        <p:spPr>
          <a:xfrm>
            <a:off x="609600" y="4754803"/>
            <a:ext cx="10972800" cy="1362075"/>
          </a:xfrm>
        </p:spPr>
        <p:txBody>
          <a:bodyPr/>
          <a:lstStyle/>
          <a:p>
            <a:r>
              <a:rPr lang="en-SG" dirty="0"/>
              <a:t>What is data science?</a:t>
            </a:r>
          </a:p>
        </p:txBody>
      </p:sp>
      <p:sp>
        <p:nvSpPr>
          <p:cNvPr id="5" name="Text Placeholder 4">
            <a:extLst>
              <a:ext uri="{FF2B5EF4-FFF2-40B4-BE49-F238E27FC236}">
                <a16:creationId xmlns:a16="http://schemas.microsoft.com/office/drawing/2014/main" id="{1374A260-5F40-499A-8353-FE0E0586925E}"/>
              </a:ext>
            </a:extLst>
          </p:cNvPr>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805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28368" y="4522156"/>
            <a:ext cx="5345832" cy="1481613"/>
          </a:xfrm>
        </p:spPr>
        <p:txBody>
          <a:bodyPr vert="horz" lIns="91440" tIns="45720" rIns="91440" bIns="45720" rtlCol="0" anchor="t">
            <a:normAutofit/>
          </a:bodyPr>
          <a:lstStyle/>
          <a:p>
            <a:r>
              <a:rPr lang="en-US" sz="3100" kern="1200" dirty="0">
                <a:solidFill>
                  <a:schemeClr val="tx1"/>
                </a:solidFill>
                <a:latin typeface="+mj-lt"/>
                <a:ea typeface="+mj-ea"/>
                <a:cs typeface="+mj-cs"/>
              </a:rPr>
              <a:t>Data and information</a:t>
            </a:r>
            <a:br>
              <a:rPr lang="en-US" sz="3100" kern="1200" dirty="0">
                <a:solidFill>
                  <a:schemeClr val="tx1"/>
                </a:solidFill>
                <a:latin typeface="+mj-lt"/>
                <a:ea typeface="+mj-ea"/>
                <a:cs typeface="+mj-cs"/>
              </a:rPr>
            </a:br>
            <a:br>
              <a:rPr lang="en-US" sz="3100" kern="1200" dirty="0">
                <a:solidFill>
                  <a:schemeClr val="tx1"/>
                </a:solidFill>
                <a:latin typeface="+mj-lt"/>
                <a:ea typeface="+mj-ea"/>
                <a:cs typeface="+mj-cs"/>
              </a:rPr>
            </a:br>
            <a:r>
              <a:rPr lang="en-US" sz="3100" kern="1200" dirty="0">
                <a:solidFill>
                  <a:schemeClr val="tx1"/>
                </a:solidFill>
                <a:latin typeface="+mj-lt"/>
                <a:ea typeface="+mj-ea"/>
                <a:cs typeface="+mj-cs"/>
              </a:rPr>
              <a:t>from places you hardly notice</a:t>
            </a:r>
          </a:p>
        </p:txBody>
      </p:sp>
      <p:sp>
        <p:nvSpPr>
          <p:cNvPr id="71" name="Freeform: Shape 70">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p:cNvPicPr>
            <a:picLocks noChangeAspect="1"/>
          </p:cNvPicPr>
          <p:nvPr/>
        </p:nvPicPr>
        <p:blipFill rotWithShape="1">
          <a:blip r:embed="rId3"/>
          <a:srcRect r="3672" b="4"/>
          <a:stretch/>
        </p:blipFill>
        <p:spPr>
          <a:xfrm>
            <a:off x="1246573"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Picture 4"/>
          <p:cNvPicPr>
            <a:picLocks noChangeAspect="1"/>
          </p:cNvPicPr>
          <p:nvPr/>
        </p:nvPicPr>
        <p:blipFill rotWithShape="1">
          <a:blip r:embed="rId4"/>
          <a:srcRect l="36539" r="11393" b="1"/>
          <a:stretch/>
        </p:blipFill>
        <p:spPr>
          <a:xfrm>
            <a:off x="20" y="2288331"/>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75" name="Oval 7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p:cNvPicPr>
            <a:picLocks noChangeAspect="1"/>
          </p:cNvPicPr>
          <p:nvPr/>
        </p:nvPicPr>
        <p:blipFill rotWithShape="1">
          <a:blip r:embed="rId5"/>
          <a:srcRect l="5191" r="814" b="6"/>
          <a:stretch/>
        </p:blipFill>
        <p:spPr>
          <a:xfrm>
            <a:off x="5525559" y="725908"/>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77" name="Freeform: Shape 76">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26" name="Picture 2" descr="Image result for singtel public phone"/>
          <p:cNvPicPr>
            <a:picLocks noChangeAspect="1" noChangeArrowheads="1"/>
          </p:cNvPicPr>
          <p:nvPr/>
        </p:nvPicPr>
        <p:blipFill rotWithShape="1">
          <a:blip r:embed="rId6">
            <a:extLst>
              <a:ext uri="{28A0092B-C50C-407E-A947-70E740481C1C}">
                <a14:useLocalDpi xmlns:a14="http://schemas.microsoft.com/office/drawing/2010/main" val="0"/>
              </a:ext>
            </a:extLst>
          </a:blip>
          <a:srcRect l="52273" t="-127" r="-1" b="1442"/>
          <a:stretch/>
        </p:blipFill>
        <p:spPr bwMode="auto">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79" name="Freeform: Shape 78">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7"/>
          <a:srcRect l="26151" t="-1212" r="-1271" b="1207"/>
          <a:stretch/>
        </p:blipFill>
        <p:spPr>
          <a:xfrm>
            <a:off x="9363236"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
        <p:nvSpPr>
          <p:cNvPr id="18" name="Title 1">
            <a:extLst>
              <a:ext uri="{FF2B5EF4-FFF2-40B4-BE49-F238E27FC236}">
                <a16:creationId xmlns:a16="http://schemas.microsoft.com/office/drawing/2014/main" id="{25C26E08-F6B4-4031-A0AD-6D31FE1B711D}"/>
              </a:ext>
            </a:extLst>
          </p:cNvPr>
          <p:cNvSpPr txBox="1">
            <a:spLocks/>
          </p:cNvSpPr>
          <p:nvPr/>
        </p:nvSpPr>
        <p:spPr>
          <a:xfrm>
            <a:off x="4343346" y="5300884"/>
            <a:ext cx="4937937" cy="136321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100" dirty="0"/>
          </a:p>
        </p:txBody>
      </p:sp>
      <p:pic>
        <p:nvPicPr>
          <p:cNvPr id="19" name="Picture 18">
            <a:extLst>
              <a:ext uri="{FF2B5EF4-FFF2-40B4-BE49-F238E27FC236}">
                <a16:creationId xmlns:a16="http://schemas.microsoft.com/office/drawing/2014/main" id="{1AA01434-3795-4D8E-9D76-6A99EEF98CF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127466957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54294" y="4522156"/>
            <a:ext cx="6496305" cy="1719936"/>
          </a:xfrm>
        </p:spPr>
        <p:txBody>
          <a:bodyPr vert="horz" lIns="91440" tIns="45720" rIns="91440" bIns="45720" rtlCol="0" anchor="t">
            <a:normAutofit/>
          </a:bodyPr>
          <a:lstStyle/>
          <a:p>
            <a:r>
              <a:rPr lang="en-US" sz="4000" kern="1200" dirty="0">
                <a:solidFill>
                  <a:schemeClr val="tx1"/>
                </a:solidFill>
                <a:latin typeface="+mj-lt"/>
                <a:ea typeface="+mj-ea"/>
                <a:cs typeface="+mj-cs"/>
              </a:rPr>
              <a:t>We are </a:t>
            </a:r>
            <a:r>
              <a:rPr lang="en-US" sz="4000" u="sng" kern="1200" dirty="0">
                <a:solidFill>
                  <a:schemeClr val="tx1"/>
                </a:solidFill>
                <a:latin typeface="+mj-lt"/>
                <a:ea typeface="+mj-ea"/>
                <a:cs typeface="+mj-cs"/>
              </a:rPr>
              <a:t>consuming</a:t>
            </a:r>
            <a:r>
              <a:rPr lang="en-US" sz="4000" kern="1200" dirty="0">
                <a:solidFill>
                  <a:schemeClr val="tx1"/>
                </a:solidFill>
                <a:latin typeface="+mj-lt"/>
                <a:ea typeface="+mj-ea"/>
                <a:cs typeface="+mj-cs"/>
              </a:rPr>
              <a:t> and </a:t>
            </a:r>
            <a:r>
              <a:rPr lang="en-US" sz="4000" u="sng" kern="1200" dirty="0">
                <a:solidFill>
                  <a:schemeClr val="tx1"/>
                </a:solidFill>
                <a:latin typeface="+mj-lt"/>
                <a:ea typeface="+mj-ea"/>
                <a:cs typeface="+mj-cs"/>
              </a:rPr>
              <a:t>generating</a:t>
            </a:r>
            <a:r>
              <a:rPr lang="en-US" sz="4000" kern="1200" dirty="0">
                <a:solidFill>
                  <a:schemeClr val="tx1"/>
                </a:solidFill>
                <a:latin typeface="+mj-lt"/>
                <a:ea typeface="+mj-ea"/>
                <a:cs typeface="+mj-cs"/>
              </a:rPr>
              <a:t> data every day</a:t>
            </a:r>
          </a:p>
        </p:txBody>
      </p:sp>
      <p:sp>
        <p:nvSpPr>
          <p:cNvPr id="83" name="Freeform: Shape 82">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13091"/>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8" name="Picture 14" descr="Image result for amazon butt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670" b="2"/>
          <a:stretch/>
        </p:blipFill>
        <p:spPr bwMode="auto">
          <a:xfrm>
            <a:off x="1246574" y="10"/>
            <a:ext cx="3913632" cy="228522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Image result for messaging ap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574" t="-1868" r="26422" b="1867"/>
          <a:stretch/>
        </p:blipFill>
        <p:spPr bwMode="auto">
          <a:xfrm>
            <a:off x="20" y="2279205"/>
            <a:ext cx="356461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87" name="Oval 8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7279"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Image result for gp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8250" r="11750"/>
          <a:stretch/>
        </p:blipFill>
        <p:spPr bwMode="auto">
          <a:xfrm>
            <a:off x="5511871" y="780500"/>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34" name="Picture 10" descr="Image result for facebook profile"/>
          <p:cNvPicPr>
            <a:picLocks noChangeAspect="1" noChangeArrowheads="1"/>
          </p:cNvPicPr>
          <p:nvPr/>
        </p:nvPicPr>
        <p:blipFill rotWithShape="1">
          <a:blip r:embed="rId6">
            <a:extLst>
              <a:ext uri="{28A0092B-C50C-407E-A947-70E740481C1C}">
                <a14:useLocalDpi xmlns:a14="http://schemas.microsoft.com/office/drawing/2010/main" val="0"/>
              </a:ext>
            </a:extLst>
          </a:blip>
          <a:srcRect l="6585" r="46835" b="1"/>
          <a:stretch/>
        </p:blipFill>
        <p:spPr bwMode="auto">
          <a:xfrm>
            <a:off x="8918761" y="-4331"/>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BBB77C79-0461-44F2-820B-7611802003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496255"/>
            <a:ext cx="12192000" cy="382524"/>
          </a:xfrm>
          <a:prstGeom prst="rect">
            <a:avLst/>
          </a:prstGeom>
        </p:spPr>
      </p:pic>
    </p:spTree>
    <p:extLst>
      <p:ext uri="{BB962C8B-B14F-4D97-AF65-F5344CB8AC3E}">
        <p14:creationId xmlns:p14="http://schemas.microsoft.com/office/powerpoint/2010/main" val="8246004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a:t>
            </a:r>
          </a:p>
        </p:txBody>
      </p:sp>
      <p:sp>
        <p:nvSpPr>
          <p:cNvPr id="3" name="Content Placeholder 2"/>
          <p:cNvSpPr>
            <a:spLocks noGrp="1"/>
          </p:cNvSpPr>
          <p:nvPr>
            <p:ph idx="1"/>
          </p:nvPr>
        </p:nvSpPr>
        <p:spPr>
          <a:xfrm>
            <a:off x="609600" y="1889196"/>
            <a:ext cx="6416233" cy="1434944"/>
          </a:xfrm>
        </p:spPr>
        <p:txBody>
          <a:bodyPr>
            <a:normAutofit/>
          </a:bodyPr>
          <a:lstStyle/>
          <a:p>
            <a:pPr marL="0" indent="0">
              <a:buNone/>
            </a:pPr>
            <a:r>
              <a:rPr lang="en-US" dirty="0"/>
              <a:t>Exploration and analysis of data in order to discover meaningful patterns to answer critical questions</a:t>
            </a:r>
          </a:p>
        </p:txBody>
      </p:sp>
      <p:pic>
        <p:nvPicPr>
          <p:cNvPr id="5" name="Picture 4">
            <a:extLst>
              <a:ext uri="{FF2B5EF4-FFF2-40B4-BE49-F238E27FC236}">
                <a16:creationId xmlns:a16="http://schemas.microsoft.com/office/drawing/2014/main" id="{2814F865-E656-43B8-9D6B-A698AD85A8F7}"/>
              </a:ext>
            </a:extLst>
          </p:cNvPr>
          <p:cNvPicPr>
            <a:picLocks noChangeAspect="1"/>
          </p:cNvPicPr>
          <p:nvPr/>
        </p:nvPicPr>
        <p:blipFill rotWithShape="1">
          <a:blip r:embed="rId3">
            <a:extLst>
              <a:ext uri="{28A0092B-C50C-407E-A947-70E740481C1C}">
                <a14:useLocalDpi xmlns:a14="http://schemas.microsoft.com/office/drawing/2010/main" val="0"/>
              </a:ext>
            </a:extLst>
          </a:blip>
          <a:srcRect l="11979" t="18316" r="55256" b="49470"/>
          <a:stretch/>
        </p:blipFill>
        <p:spPr>
          <a:xfrm>
            <a:off x="7257327" y="624399"/>
            <a:ext cx="4815068" cy="4734046"/>
          </a:xfrm>
          <a:prstGeom prst="rect">
            <a:avLst/>
          </a:prstGeom>
        </p:spPr>
      </p:pic>
      <p:pic>
        <p:nvPicPr>
          <p:cNvPr id="13" name="Picture 12">
            <a:extLst>
              <a:ext uri="{FF2B5EF4-FFF2-40B4-BE49-F238E27FC236}">
                <a16:creationId xmlns:a16="http://schemas.microsoft.com/office/drawing/2014/main" id="{57A0AC0E-EC8B-48DE-B57B-10FCE22571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9637" y="5049463"/>
            <a:ext cx="4143737" cy="1180412"/>
          </a:xfrm>
          <a:prstGeom prst="rect">
            <a:avLst/>
          </a:prstGeom>
        </p:spPr>
      </p:pic>
      <p:sp>
        <p:nvSpPr>
          <p:cNvPr id="11" name="TextBox 10">
            <a:extLst>
              <a:ext uri="{FF2B5EF4-FFF2-40B4-BE49-F238E27FC236}">
                <a16:creationId xmlns:a16="http://schemas.microsoft.com/office/drawing/2014/main" id="{63BB44B1-3B6B-48DE-8BC9-236D4BFCF937}"/>
              </a:ext>
            </a:extLst>
          </p:cNvPr>
          <p:cNvSpPr txBox="1"/>
          <p:nvPr/>
        </p:nvSpPr>
        <p:spPr>
          <a:xfrm>
            <a:off x="4799638" y="5178004"/>
            <a:ext cx="3233194" cy="923330"/>
          </a:xfrm>
          <a:prstGeom prst="rect">
            <a:avLst/>
          </a:prstGeom>
          <a:noFill/>
        </p:spPr>
        <p:txBody>
          <a:bodyPr wrap="square" rtlCol="0">
            <a:spAutoFit/>
          </a:bodyPr>
          <a:lstStyle/>
          <a:p>
            <a:pPr algn="ctr"/>
            <a:r>
              <a:rPr lang="en-US" i="1" dirty="0"/>
              <a:t>“Which of these people most likely belong to the same interest group?”</a:t>
            </a:r>
          </a:p>
        </p:txBody>
      </p:sp>
      <p:pic>
        <p:nvPicPr>
          <p:cNvPr id="16" name="Picture 15">
            <a:extLst>
              <a:ext uri="{FF2B5EF4-FFF2-40B4-BE49-F238E27FC236}">
                <a16:creationId xmlns:a16="http://schemas.microsoft.com/office/drawing/2014/main" id="{75E316AD-9FD9-4835-95D8-651FE113C6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13" y="5049463"/>
            <a:ext cx="4143737" cy="1180412"/>
          </a:xfrm>
          <a:prstGeom prst="rect">
            <a:avLst/>
          </a:prstGeom>
        </p:spPr>
      </p:pic>
      <p:sp>
        <p:nvSpPr>
          <p:cNvPr id="14" name="TextBox 13">
            <a:extLst>
              <a:ext uri="{FF2B5EF4-FFF2-40B4-BE49-F238E27FC236}">
                <a16:creationId xmlns:a16="http://schemas.microsoft.com/office/drawing/2014/main" id="{9C4B65E0-49AC-4E2A-9B4E-2F367B7D1E3F}"/>
              </a:ext>
            </a:extLst>
          </p:cNvPr>
          <p:cNvSpPr txBox="1"/>
          <p:nvPr/>
        </p:nvSpPr>
        <p:spPr>
          <a:xfrm>
            <a:off x="90672" y="5178004"/>
            <a:ext cx="3469237" cy="923330"/>
          </a:xfrm>
          <a:prstGeom prst="rect">
            <a:avLst/>
          </a:prstGeom>
          <a:noFill/>
        </p:spPr>
        <p:txBody>
          <a:bodyPr wrap="square" rtlCol="0">
            <a:spAutoFit/>
          </a:bodyPr>
          <a:lstStyle/>
          <a:p>
            <a:pPr algn="ctr"/>
            <a:r>
              <a:rPr lang="en-US" i="1" dirty="0"/>
              <a:t>“What kind of promotional events should we organize to help new sellers gain attention?”</a:t>
            </a:r>
          </a:p>
        </p:txBody>
      </p:sp>
      <p:pic>
        <p:nvPicPr>
          <p:cNvPr id="18" name="Picture 17">
            <a:extLst>
              <a:ext uri="{FF2B5EF4-FFF2-40B4-BE49-F238E27FC236}">
                <a16:creationId xmlns:a16="http://schemas.microsoft.com/office/drawing/2014/main" id="{25494A3F-2119-4DD0-B930-ED1E66C944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3635656"/>
            <a:ext cx="6180881" cy="1285266"/>
          </a:xfrm>
          <a:prstGeom prst="rect">
            <a:avLst/>
          </a:prstGeom>
        </p:spPr>
      </p:pic>
      <p:sp>
        <p:nvSpPr>
          <p:cNvPr id="15" name="TextBox 14">
            <a:extLst>
              <a:ext uri="{FF2B5EF4-FFF2-40B4-BE49-F238E27FC236}">
                <a16:creationId xmlns:a16="http://schemas.microsoft.com/office/drawing/2014/main" id="{DB00594D-B0F0-47A3-9C49-1AB06243B37B}"/>
              </a:ext>
            </a:extLst>
          </p:cNvPr>
          <p:cNvSpPr txBox="1"/>
          <p:nvPr/>
        </p:nvSpPr>
        <p:spPr>
          <a:xfrm>
            <a:off x="713079" y="3849134"/>
            <a:ext cx="4958516" cy="1200329"/>
          </a:xfrm>
          <a:prstGeom prst="rect">
            <a:avLst/>
          </a:prstGeom>
          <a:noFill/>
        </p:spPr>
        <p:txBody>
          <a:bodyPr wrap="square" rtlCol="0">
            <a:spAutoFit/>
          </a:bodyPr>
          <a:lstStyle/>
          <a:p>
            <a:pPr algn="ctr"/>
            <a:r>
              <a:rPr lang="en-US" i="1" dirty="0"/>
              <a:t>“Based on the websites this person has visited over the past month, what are the chances that he will click an advertisement from this category?”</a:t>
            </a:r>
          </a:p>
          <a:p>
            <a:endParaRPr lang="en-SG" dirty="0"/>
          </a:p>
        </p:txBody>
      </p:sp>
      <p:sp>
        <p:nvSpPr>
          <p:cNvPr id="20" name="Rectangle 19">
            <a:extLst>
              <a:ext uri="{FF2B5EF4-FFF2-40B4-BE49-F238E27FC236}">
                <a16:creationId xmlns:a16="http://schemas.microsoft.com/office/drawing/2014/main" id="{929EE5E3-18F3-4180-9F08-5C6189CCD02B}"/>
              </a:ext>
            </a:extLst>
          </p:cNvPr>
          <p:cNvSpPr/>
          <p:nvPr/>
        </p:nvSpPr>
        <p:spPr>
          <a:xfrm>
            <a:off x="8381423" y="5545444"/>
            <a:ext cx="335280" cy="646331"/>
          </a:xfrm>
          <a:prstGeom prst="rect">
            <a:avLst/>
          </a:prstGeom>
        </p:spPr>
        <p:txBody>
          <a:bodyPr wrap="square">
            <a:spAutoFit/>
          </a:bodyPr>
          <a:lstStyle/>
          <a:p>
            <a:r>
              <a:rPr lang="en-SG" sz="3600" dirty="0">
                <a:solidFill>
                  <a:schemeClr val="accent1">
                    <a:lumMod val="60000"/>
                    <a:lumOff val="40000"/>
                  </a:schemeClr>
                </a:solidFill>
              </a:rPr>
              <a:t>f</a:t>
            </a:r>
          </a:p>
        </p:txBody>
      </p:sp>
      <p:pic>
        <p:nvPicPr>
          <p:cNvPr id="22" name="Picture 21">
            <a:extLst>
              <a:ext uri="{FF2B5EF4-FFF2-40B4-BE49-F238E27FC236}">
                <a16:creationId xmlns:a16="http://schemas.microsoft.com/office/drawing/2014/main" id="{948F064A-4E14-4537-9437-6BC19AE15A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5449" y="2140060"/>
            <a:ext cx="682508" cy="682508"/>
          </a:xfrm>
          <a:prstGeom prst="rect">
            <a:avLst/>
          </a:prstGeom>
        </p:spPr>
      </p:pic>
      <p:pic>
        <p:nvPicPr>
          <p:cNvPr id="1028" name="Picture 4" descr="Image result for google ads">
            <a:extLst>
              <a:ext uri="{FF2B5EF4-FFF2-40B4-BE49-F238E27FC236}">
                <a16:creationId xmlns:a16="http://schemas.microsoft.com/office/drawing/2014/main" id="{50F27A65-2D98-4E75-9B71-D29ACB9A91E2}"/>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7483" t="19810" r="37085" b="20000"/>
          <a:stretch/>
        </p:blipFill>
        <p:spPr bwMode="auto">
          <a:xfrm>
            <a:off x="6096000" y="4235761"/>
            <a:ext cx="543221" cy="6122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DC8BB29-79A5-4179-BF79-345F8D629C1F}"/>
              </a:ext>
            </a:extLst>
          </p:cNvPr>
          <p:cNvPicPr>
            <a:picLocks noChangeAspect="1"/>
          </p:cNvPicPr>
          <p:nvPr/>
        </p:nvPicPr>
        <p:blipFill rotWithShape="1">
          <a:blip r:embed="rId8">
            <a:clrChange>
              <a:clrFrom>
                <a:srgbClr val="FFFFFF"/>
              </a:clrFrom>
              <a:clrTo>
                <a:srgbClr val="FFFFFF">
                  <a:alpha val="0"/>
                </a:srgbClr>
              </a:clrTo>
            </a:clrChange>
          </a:blip>
          <a:srcRect b="30093"/>
          <a:stretch/>
        </p:blipFill>
        <p:spPr>
          <a:xfrm>
            <a:off x="3711735" y="5614990"/>
            <a:ext cx="515106" cy="505396"/>
          </a:xfrm>
          <a:prstGeom prst="rect">
            <a:avLst/>
          </a:prstGeom>
        </p:spPr>
      </p:pic>
    </p:spTree>
    <p:extLst>
      <p:ext uri="{BB962C8B-B14F-4D97-AF65-F5344CB8AC3E}">
        <p14:creationId xmlns:p14="http://schemas.microsoft.com/office/powerpoint/2010/main" val="373314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A516185-39A0-4584-B54C-798482A8AC14}"/>
              </a:ext>
            </a:extLst>
          </p:cNvPr>
          <p:cNvGrpSpPr/>
          <p:nvPr/>
        </p:nvGrpSpPr>
        <p:grpSpPr>
          <a:xfrm>
            <a:off x="744583" y="980158"/>
            <a:ext cx="10542850" cy="1608450"/>
            <a:chOff x="398270" y="1584102"/>
            <a:chExt cx="10542850" cy="1608450"/>
          </a:xfrm>
        </p:grpSpPr>
        <p:sp>
          <p:nvSpPr>
            <p:cNvPr id="12" name="Arrow: Right 11">
              <a:extLst>
                <a:ext uri="{FF2B5EF4-FFF2-40B4-BE49-F238E27FC236}">
                  <a16:creationId xmlns:a16="http://schemas.microsoft.com/office/drawing/2014/main" id="{00CA4C92-797A-42D5-9FDA-951A0DA19B70}"/>
                </a:ext>
              </a:extLst>
            </p:cNvPr>
            <p:cNvSpPr/>
            <p:nvPr/>
          </p:nvSpPr>
          <p:spPr>
            <a:xfrm>
              <a:off x="1266178" y="2518993"/>
              <a:ext cx="8967018" cy="673559"/>
            </a:xfrm>
            <a:prstGeom prst="rightArrow">
              <a:avLst>
                <a:gd name="adj1" fmla="val 40793"/>
                <a:gd name="adj2" fmla="val 50000"/>
              </a:avLst>
            </a:prstGeom>
            <a:gradFill flip="none" rotWithShape="1">
              <a:gsLst>
                <a:gs pos="0">
                  <a:srgbClr val="0A3C89"/>
                </a:gs>
                <a:gs pos="100000">
                  <a:schemeClr val="accent1">
                    <a:tint val="50000"/>
                    <a:shade val="100000"/>
                    <a:satMod val="350000"/>
                  </a:schemeClr>
                </a:gs>
              </a:gsLst>
              <a:lin ang="0" scaled="1"/>
              <a:tileRect/>
            </a:gradFill>
          </p:spPr>
          <p:style>
            <a:lnRef idx="0">
              <a:schemeClr val="dk1">
                <a:hueOff val="0"/>
                <a:satOff val="0"/>
                <a:lumOff val="0"/>
                <a:alphaOff val="0"/>
              </a:schemeClr>
            </a:lnRef>
            <a:fillRef idx="1">
              <a:schemeClr val="accent4">
                <a:tint val="40000"/>
                <a:hueOff val="0"/>
                <a:satOff val="0"/>
                <a:lumOff val="0"/>
                <a:alphaOff val="0"/>
              </a:schemeClr>
            </a:fillRef>
            <a:effectRef idx="0">
              <a:schemeClr val="accent4">
                <a:tint val="4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9A00EE52-428F-44A0-B66F-1E2339FFB6DE}"/>
                </a:ext>
              </a:extLst>
            </p:cNvPr>
            <p:cNvSpPr/>
            <p:nvPr/>
          </p:nvSpPr>
          <p:spPr>
            <a:xfrm>
              <a:off x="39827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181C62"/>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p:txBody>
        </p:sp>
        <p:sp>
          <p:nvSpPr>
            <p:cNvPr id="14" name="Freeform: Shape 13">
              <a:extLst>
                <a:ext uri="{FF2B5EF4-FFF2-40B4-BE49-F238E27FC236}">
                  <a16:creationId xmlns:a16="http://schemas.microsoft.com/office/drawing/2014/main" id="{1EE2FE20-D5F2-43E7-A256-651CE82FDE81}"/>
                </a:ext>
              </a:extLst>
            </p:cNvPr>
            <p:cNvSpPr/>
            <p:nvPr/>
          </p:nvSpPr>
          <p:spPr>
            <a:xfrm>
              <a:off x="4508816" y="1584103"/>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054491"/>
            </a:solidFill>
            <a:ln>
              <a:noFill/>
            </a:ln>
          </p:spPr>
          <p:style>
            <a:lnRef idx="2">
              <a:schemeClr val="lt1">
                <a:hueOff val="0"/>
                <a:satOff val="0"/>
                <a:lumOff val="0"/>
                <a:alphaOff val="0"/>
              </a:schemeClr>
            </a:lnRef>
            <a:fillRef idx="1">
              <a:schemeClr val="accent4">
                <a:hueOff val="-2232385"/>
                <a:satOff val="13449"/>
                <a:lumOff val="1078"/>
                <a:alphaOff val="0"/>
              </a:schemeClr>
            </a:fillRef>
            <a:effectRef idx="0">
              <a:schemeClr val="accent4">
                <a:hueOff val="-2232385"/>
                <a:satOff val="13449"/>
                <a:lumOff val="1078"/>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Information</a:t>
              </a:r>
            </a:p>
          </p:txBody>
        </p:sp>
        <p:sp>
          <p:nvSpPr>
            <p:cNvPr id="15" name="Freeform: Shape 14">
              <a:extLst>
                <a:ext uri="{FF2B5EF4-FFF2-40B4-BE49-F238E27FC236}">
                  <a16:creationId xmlns:a16="http://schemas.microsoft.com/office/drawing/2014/main" id="{A4153294-5722-4C8F-87A9-057DB35088C3}"/>
                </a:ext>
              </a:extLst>
            </p:cNvPr>
            <p:cNvSpPr/>
            <p:nvPr/>
          </p:nvSpPr>
          <p:spPr>
            <a:xfrm>
              <a:off x="8502720" y="1584102"/>
              <a:ext cx="2438400" cy="673559"/>
            </a:xfrm>
            <a:custGeom>
              <a:avLst/>
              <a:gdLst>
                <a:gd name="connsiteX0" fmla="*/ 0 w 2438400"/>
                <a:gd name="connsiteY0" fmla="*/ 112262 h 673559"/>
                <a:gd name="connsiteX1" fmla="*/ 112262 w 2438400"/>
                <a:gd name="connsiteY1" fmla="*/ 0 h 673559"/>
                <a:gd name="connsiteX2" fmla="*/ 2326138 w 2438400"/>
                <a:gd name="connsiteY2" fmla="*/ 0 h 673559"/>
                <a:gd name="connsiteX3" fmla="*/ 2438400 w 2438400"/>
                <a:gd name="connsiteY3" fmla="*/ 112262 h 673559"/>
                <a:gd name="connsiteX4" fmla="*/ 2438400 w 2438400"/>
                <a:gd name="connsiteY4" fmla="*/ 561297 h 673559"/>
                <a:gd name="connsiteX5" fmla="*/ 2326138 w 2438400"/>
                <a:gd name="connsiteY5" fmla="*/ 673559 h 673559"/>
                <a:gd name="connsiteX6" fmla="*/ 112262 w 2438400"/>
                <a:gd name="connsiteY6" fmla="*/ 673559 h 673559"/>
                <a:gd name="connsiteX7" fmla="*/ 0 w 2438400"/>
                <a:gd name="connsiteY7" fmla="*/ 561297 h 673559"/>
                <a:gd name="connsiteX8" fmla="*/ 0 w 2438400"/>
                <a:gd name="connsiteY8" fmla="*/ 112262 h 673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400" h="673559">
                  <a:moveTo>
                    <a:pt x="0" y="112262"/>
                  </a:moveTo>
                  <a:cubicBezTo>
                    <a:pt x="0" y="50261"/>
                    <a:pt x="50261" y="0"/>
                    <a:pt x="112262" y="0"/>
                  </a:cubicBezTo>
                  <a:lnTo>
                    <a:pt x="2326138" y="0"/>
                  </a:lnTo>
                  <a:cubicBezTo>
                    <a:pt x="2388139" y="0"/>
                    <a:pt x="2438400" y="50261"/>
                    <a:pt x="2438400" y="112262"/>
                  </a:cubicBezTo>
                  <a:lnTo>
                    <a:pt x="2438400" y="561297"/>
                  </a:lnTo>
                  <a:cubicBezTo>
                    <a:pt x="2438400" y="623298"/>
                    <a:pt x="2388139" y="673559"/>
                    <a:pt x="2326138" y="673559"/>
                  </a:cubicBezTo>
                  <a:lnTo>
                    <a:pt x="112262" y="673559"/>
                  </a:lnTo>
                  <a:cubicBezTo>
                    <a:pt x="50261" y="673559"/>
                    <a:pt x="0" y="623298"/>
                    <a:pt x="0" y="561297"/>
                  </a:cubicBezTo>
                  <a:lnTo>
                    <a:pt x="0" y="112262"/>
                  </a:lnTo>
                  <a:close/>
                </a:path>
              </a:pathLst>
            </a:custGeom>
            <a:solidFill>
              <a:srgbClr val="D71440"/>
            </a:solidFill>
            <a:ln>
              <a:noFill/>
            </a:ln>
          </p:spPr>
          <p:style>
            <a:lnRef idx="2">
              <a:schemeClr val="lt1">
                <a:hueOff val="0"/>
                <a:satOff val="0"/>
                <a:lumOff val="0"/>
                <a:alphaOff val="0"/>
              </a:schemeClr>
            </a:lnRef>
            <a:fillRef idx="1">
              <a:schemeClr val="accent4">
                <a:hueOff val="-4464770"/>
                <a:satOff val="26899"/>
                <a:lumOff val="2156"/>
                <a:alphaOff val="0"/>
              </a:schemeClr>
            </a:fillRef>
            <a:effectRef idx="0">
              <a:schemeClr val="accent4">
                <a:hueOff val="-4464770"/>
                <a:satOff val="26899"/>
                <a:lumOff val="2156"/>
                <a:alphaOff val="0"/>
              </a:schemeClr>
            </a:effectRef>
            <a:fontRef idx="minor">
              <a:schemeClr val="lt1"/>
            </a:fontRef>
          </p:style>
          <p:txBody>
            <a:bodyPr spcFirstLastPara="0" vert="horz" wrap="square" lIns="139560" tIns="139560" rIns="139560" bIns="139560" numCol="1" spcCol="1270" anchor="ctr" anchorCtr="0">
              <a:noAutofit/>
            </a:bodyPr>
            <a:lstStyle/>
            <a:p>
              <a:pPr marL="0" lvl="0" indent="0" algn="ctr" defTabSz="1244600">
                <a:lnSpc>
                  <a:spcPct val="90000"/>
                </a:lnSpc>
                <a:spcBef>
                  <a:spcPct val="0"/>
                </a:spcBef>
                <a:spcAft>
                  <a:spcPct val="35000"/>
                </a:spcAft>
                <a:buNone/>
              </a:pPr>
              <a:r>
                <a:rPr lang="en-US" sz="2800" kern="1200" dirty="0"/>
                <a:t>Knowledge</a:t>
              </a:r>
            </a:p>
          </p:txBody>
        </p:sp>
      </p:grpSp>
      <p:pic>
        <p:nvPicPr>
          <p:cNvPr id="5" name="Picture 2" descr="Image result for for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597" y="2702778"/>
            <a:ext cx="3621714" cy="2108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258719" y="2702778"/>
            <a:ext cx="3674562" cy="2160642"/>
          </a:xfrm>
          <a:prstGeom prst="rect">
            <a:avLst/>
          </a:prstGeom>
        </p:spPr>
      </p:pic>
      <p:pic>
        <p:nvPicPr>
          <p:cNvPr id="7" name="Picture 6"/>
          <p:cNvPicPr>
            <a:picLocks noChangeAspect="1"/>
          </p:cNvPicPr>
          <p:nvPr/>
        </p:nvPicPr>
        <p:blipFill>
          <a:blip r:embed="rId4"/>
          <a:stretch>
            <a:fillRect/>
          </a:stretch>
        </p:blipFill>
        <p:spPr>
          <a:xfrm>
            <a:off x="8169883" y="2702778"/>
            <a:ext cx="3840042" cy="2160642"/>
          </a:xfrm>
          <a:prstGeom prst="rect">
            <a:avLst/>
          </a:prstGeom>
        </p:spPr>
      </p:pic>
      <p:sp>
        <p:nvSpPr>
          <p:cNvPr id="8" name="TextBox 7"/>
          <p:cNvSpPr txBox="1"/>
          <p:nvPr/>
        </p:nvSpPr>
        <p:spPr>
          <a:xfrm>
            <a:off x="2123768" y="5262160"/>
            <a:ext cx="7944465" cy="954107"/>
          </a:xfrm>
          <a:prstGeom prst="rect">
            <a:avLst/>
          </a:prstGeom>
          <a:solidFill>
            <a:srgbClr val="FFFF99"/>
          </a:solidFill>
        </p:spPr>
        <p:txBody>
          <a:bodyPr wrap="square" rtlCol="0">
            <a:spAutoFit/>
          </a:bodyPr>
          <a:lstStyle/>
          <a:p>
            <a:pPr algn="ctr"/>
            <a:r>
              <a:rPr lang="en-US" sz="2800" b="1" dirty="0"/>
              <a:t>OBJECTIVE: </a:t>
            </a:r>
            <a:r>
              <a:rPr lang="en-US" sz="2800" dirty="0"/>
              <a:t>Extract knowledge to automate decision-making of identical problems in the future</a:t>
            </a:r>
          </a:p>
        </p:txBody>
      </p:sp>
    </p:spTree>
    <p:extLst>
      <p:ext uri="{BB962C8B-B14F-4D97-AF65-F5344CB8AC3E}">
        <p14:creationId xmlns:p14="http://schemas.microsoft.com/office/powerpoint/2010/main" val="20316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11400" y="4744245"/>
            <a:ext cx="10972800" cy="1500187"/>
          </a:xfrm>
        </p:spPr>
        <p:txBody>
          <a:bodyPr/>
          <a:lstStyle/>
          <a:p>
            <a:r>
              <a:rPr lang="en-US" dirty="0"/>
              <a:t>How do I tell a computer to accomplish a certain task?</a:t>
            </a:r>
          </a:p>
        </p:txBody>
      </p:sp>
      <p:pic>
        <p:nvPicPr>
          <p:cNvPr id="4" name="Picture 3">
            <a:extLst>
              <a:ext uri="{FF2B5EF4-FFF2-40B4-BE49-F238E27FC236}">
                <a16:creationId xmlns:a16="http://schemas.microsoft.com/office/drawing/2014/main" id="{0BA4FCE4-F863-4062-802E-7523A442018B}"/>
              </a:ext>
            </a:extLst>
          </p:cNvPr>
          <p:cNvPicPr>
            <a:picLocks noChangeAspect="1"/>
          </p:cNvPicPr>
          <p:nvPr/>
        </p:nvPicPr>
        <p:blipFill rotWithShape="1">
          <a:blip r:embed="rId2"/>
          <a:srcRect b="4824"/>
          <a:stretch/>
        </p:blipFill>
        <p:spPr>
          <a:xfrm>
            <a:off x="2892425" y="170656"/>
            <a:ext cx="6407150" cy="4573589"/>
          </a:xfrm>
          <a:prstGeom prst="rect">
            <a:avLst/>
          </a:prstGeom>
        </p:spPr>
      </p:pic>
      <p:sp>
        <p:nvSpPr>
          <p:cNvPr id="2" name="Title 1"/>
          <p:cNvSpPr>
            <a:spLocks noGrp="1"/>
          </p:cNvSpPr>
          <p:nvPr>
            <p:ph type="title"/>
          </p:nvPr>
        </p:nvSpPr>
        <p:spPr/>
        <p:txBody>
          <a:bodyPr/>
          <a:lstStyle/>
          <a:p>
            <a:r>
              <a:rPr lang="en-US" dirty="0">
                <a:ln w="28575">
                  <a:noFill/>
                </a:ln>
              </a:rPr>
              <a:t>Computer programming</a:t>
            </a:r>
          </a:p>
        </p:txBody>
      </p:sp>
    </p:spTree>
    <p:extLst>
      <p:ext uri="{BB962C8B-B14F-4D97-AF65-F5344CB8AC3E}">
        <p14:creationId xmlns:p14="http://schemas.microsoft.com/office/powerpoint/2010/main" val="180262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181F0-8203-4E66-992A-C48F2E932BA0}"/>
              </a:ext>
            </a:extLst>
          </p:cNvPr>
          <p:cNvSpPr>
            <a:spLocks noGrp="1"/>
          </p:cNvSpPr>
          <p:nvPr>
            <p:ph type="title"/>
          </p:nvPr>
        </p:nvSpPr>
        <p:spPr/>
        <p:txBody>
          <a:bodyPr>
            <a:normAutofit fontScale="90000"/>
          </a:bodyPr>
          <a:lstStyle/>
          <a:p>
            <a:r>
              <a:rPr lang="en-SG" dirty="0"/>
              <a:t>Exercise: How do I feed myself with this pack of instant noodles?</a:t>
            </a:r>
          </a:p>
        </p:txBody>
      </p:sp>
      <p:graphicFrame>
        <p:nvGraphicFramePr>
          <p:cNvPr id="6" name="Content Placeholder 5">
            <a:extLst>
              <a:ext uri="{FF2B5EF4-FFF2-40B4-BE49-F238E27FC236}">
                <a16:creationId xmlns:a16="http://schemas.microsoft.com/office/drawing/2014/main" id="{3DE8C59A-7072-4390-B344-15355F02E799}"/>
              </a:ext>
            </a:extLst>
          </p:cNvPr>
          <p:cNvGraphicFramePr>
            <a:graphicFrameLocks noGrp="1"/>
          </p:cNvGraphicFramePr>
          <p:nvPr>
            <p:ph idx="1"/>
            <p:extLst>
              <p:ext uri="{D42A27DB-BD31-4B8C-83A1-F6EECF244321}">
                <p14:modId xmlns:p14="http://schemas.microsoft.com/office/powerpoint/2010/main" val="2581649666"/>
              </p:ext>
            </p:extLst>
          </p:nvPr>
        </p:nvGraphicFramePr>
        <p:xfrm>
          <a:off x="1054100" y="5062466"/>
          <a:ext cx="10401300" cy="123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Image result for korean spicy noodles">
            <a:extLst>
              <a:ext uri="{FF2B5EF4-FFF2-40B4-BE49-F238E27FC236}">
                <a16:creationId xmlns:a16="http://schemas.microsoft.com/office/drawing/2014/main" id="{E4A15E1B-7819-480A-8B9D-7ED201B49BF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3200" y="2119312"/>
            <a:ext cx="34925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korean spicy noodles">
            <a:extLst>
              <a:ext uri="{FF2B5EF4-FFF2-40B4-BE49-F238E27FC236}">
                <a16:creationId xmlns:a16="http://schemas.microsoft.com/office/drawing/2014/main" id="{87166BB5-D256-4DB8-AB3B-A290ACD86D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9737" y="2119311"/>
            <a:ext cx="3929063" cy="2619375"/>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F18B90E-35D7-41F8-AFA6-B757F66CA12B}"/>
              </a:ext>
            </a:extLst>
          </p:cNvPr>
          <p:cNvSpPr/>
          <p:nvPr/>
        </p:nvSpPr>
        <p:spPr>
          <a:xfrm>
            <a:off x="5416550" y="2857498"/>
            <a:ext cx="1062037" cy="1143000"/>
          </a:xfrm>
          <a:prstGeom prst="rightArrow">
            <a:avLst/>
          </a:prstGeom>
          <a:solidFill>
            <a:srgbClr val="5767B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4E40448-EEA2-4ECF-AC8B-6B3E84021CD8}"/>
              </a:ext>
            </a:extLst>
          </p:cNvPr>
          <p:cNvSpPr txBox="1"/>
          <p:nvPr/>
        </p:nvSpPr>
        <p:spPr>
          <a:xfrm rot="838583">
            <a:off x="8772140" y="1368691"/>
            <a:ext cx="3409314" cy="1323439"/>
          </a:xfrm>
          <a:prstGeom prst="rect">
            <a:avLst/>
          </a:prstGeom>
          <a:solidFill>
            <a:schemeClr val="bg1">
              <a:lumMod val="95000"/>
            </a:schemeClr>
          </a:solidFill>
        </p:spPr>
        <p:txBody>
          <a:bodyPr wrap="square" rtlCol="0">
            <a:spAutoFit/>
          </a:bodyPr>
          <a:lstStyle/>
          <a:p>
            <a:r>
              <a:rPr lang="en-SG" sz="2000" b="1" dirty="0">
                <a:solidFill>
                  <a:schemeClr val="accent6"/>
                </a:solidFill>
              </a:rPr>
              <a:t>Tips:</a:t>
            </a:r>
          </a:p>
          <a:p>
            <a:pPr marL="285750" indent="-285750">
              <a:buFontTx/>
              <a:buChar char="-"/>
            </a:pPr>
            <a:r>
              <a:rPr lang="en-SG" sz="2000" b="1" dirty="0">
                <a:solidFill>
                  <a:schemeClr val="accent6"/>
                </a:solidFill>
              </a:rPr>
              <a:t>What do you need?</a:t>
            </a:r>
          </a:p>
          <a:p>
            <a:pPr marL="285750" indent="-285750">
              <a:buFontTx/>
              <a:buChar char="-"/>
            </a:pPr>
            <a:r>
              <a:rPr lang="en-SG" sz="2000" b="1" dirty="0">
                <a:solidFill>
                  <a:schemeClr val="accent6"/>
                </a:solidFill>
              </a:rPr>
              <a:t>Which indicators do you look out for?</a:t>
            </a:r>
          </a:p>
        </p:txBody>
      </p:sp>
    </p:spTree>
    <p:extLst>
      <p:ext uri="{BB962C8B-B14F-4D97-AF65-F5344CB8AC3E}">
        <p14:creationId xmlns:p14="http://schemas.microsoft.com/office/powerpoint/2010/main" val="27791087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765</Words>
  <Application>Microsoft Office PowerPoint</Application>
  <PresentationFormat>宽屏</PresentationFormat>
  <Paragraphs>120</Paragraphs>
  <Slides>23</Slides>
  <Notes>12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23</vt:i4>
      </vt:variant>
    </vt:vector>
  </HeadingPairs>
  <TitlesOfParts>
    <vt:vector size="32" baseType="lpstr">
      <vt:lpstr>宋体</vt:lpstr>
      <vt:lpstr>Arial</vt:lpstr>
      <vt:lpstr>Calibri</vt:lpstr>
      <vt:lpstr>Calibri Light</vt:lpstr>
      <vt:lpstr>Cambria Math</vt:lpstr>
      <vt:lpstr>Times New Roman</vt:lpstr>
      <vt:lpstr>Wingdings</vt:lpstr>
      <vt:lpstr>Office Theme</vt:lpstr>
      <vt:lpstr>1_Office Theme</vt:lpstr>
      <vt:lpstr>Enthuse: Foundation of Data Science in Python </vt:lpstr>
      <vt:lpstr>Program Schedule</vt:lpstr>
      <vt:lpstr>What is data science?</vt:lpstr>
      <vt:lpstr>Data and information  from places you hardly notice</vt:lpstr>
      <vt:lpstr>We are consuming and generating data every day</vt:lpstr>
      <vt:lpstr>Data science</vt:lpstr>
      <vt:lpstr>PowerPoint 演示文稿</vt:lpstr>
      <vt:lpstr>Computer programming</vt:lpstr>
      <vt:lpstr>Exercise: How do I feed myself with this pack of instant noodles?</vt:lpstr>
      <vt:lpstr>Quick hands-on: Robot Guidance</vt:lpstr>
      <vt:lpstr>Classic software</vt:lpstr>
      <vt:lpstr>Programming a more complex task</vt:lpstr>
      <vt:lpstr>Neural networks</vt:lpstr>
      <vt:lpstr>Machine Learning Algorithms</vt:lpstr>
      <vt:lpstr>Under the hood...</vt:lpstr>
      <vt:lpstr>ML/AI applications in real world</vt:lpstr>
      <vt:lpstr>ML/AI applications in real world</vt:lpstr>
      <vt:lpstr>ML and Signal Processing?</vt:lpstr>
      <vt:lpstr>ML and Robotics?</vt:lpstr>
      <vt:lpstr>ML and Manufacturing (IoT)?</vt:lpstr>
      <vt:lpstr>ML and Power Systems?   </vt:lpstr>
      <vt:lpstr>Resources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Workshop @ EEE</dc:title>
  <dc:creator>#KATUWAL RAKESH KUMAR#</dc:creator>
  <cp:lastModifiedBy>Liu Yuan</cp:lastModifiedBy>
  <cp:revision>12</cp:revision>
  <dcterms:created xsi:type="dcterms:W3CDTF">2018-09-26T07:09:00Z</dcterms:created>
  <dcterms:modified xsi:type="dcterms:W3CDTF">2019-05-26T04:48:03Z</dcterms:modified>
</cp:coreProperties>
</file>